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media/image14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62" r:id="rId3"/>
    <p:sldId id="257" r:id="rId4"/>
    <p:sldId id="270" r:id="rId5"/>
    <p:sldId id="271" r:id="rId6"/>
    <p:sldId id="308" r:id="rId7"/>
    <p:sldId id="265" r:id="rId8"/>
    <p:sldId id="317" r:id="rId9"/>
    <p:sldId id="267" r:id="rId10"/>
    <p:sldId id="272" r:id="rId11"/>
    <p:sldId id="306" r:id="rId12"/>
    <p:sldId id="307" r:id="rId13"/>
    <p:sldId id="268" r:id="rId14"/>
    <p:sldId id="274" r:id="rId15"/>
    <p:sldId id="275" r:id="rId16"/>
    <p:sldId id="276" r:id="rId17"/>
    <p:sldId id="277" r:id="rId18"/>
    <p:sldId id="279" r:id="rId19"/>
    <p:sldId id="320" r:id="rId20"/>
    <p:sldId id="280" r:id="rId21"/>
    <p:sldId id="31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69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314" r:id="rId38"/>
    <p:sldId id="297" r:id="rId39"/>
    <p:sldId id="299" r:id="rId40"/>
    <p:sldId id="300" r:id="rId41"/>
    <p:sldId id="304" r:id="rId42"/>
    <p:sldId id="309" r:id="rId43"/>
    <p:sldId id="310" r:id="rId44"/>
    <p:sldId id="311" r:id="rId45"/>
    <p:sldId id="321" r:id="rId46"/>
    <p:sldId id="313" r:id="rId47"/>
    <p:sldId id="260" r:id="rId4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1pPr>
    <a:lvl2pPr marL="0" marR="0" indent="228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2pPr>
    <a:lvl3pPr marL="0" marR="0" indent="457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3pPr>
    <a:lvl4pPr marL="0" marR="0" indent="685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4pPr>
    <a:lvl5pPr marL="0" marR="0" indent="9144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5pPr>
    <a:lvl6pPr marL="0" marR="0" indent="11430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6pPr>
    <a:lvl7pPr marL="0" marR="0" indent="13716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7pPr>
    <a:lvl8pPr marL="0" marR="0" indent="16002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8pPr>
    <a:lvl9pPr marL="0" marR="0" indent="1828800" algn="l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6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Microsoft YaHei"/>
        <a:ea typeface="Microsoft YaHei"/>
        <a:cs typeface="Microsoft YaHei"/>
        <a:sym typeface="Microsoft YaHe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4B41"/>
    <a:srgbClr val="FF750B"/>
    <a:srgbClr val="E3840F"/>
    <a:srgbClr val="8F47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847"/>
    <p:restoredTop sz="82716"/>
  </p:normalViewPr>
  <p:slideViewPr>
    <p:cSldViewPr snapToGrid="0" snapToObjects="1">
      <p:cViewPr varScale="1">
        <p:scale>
          <a:sx n="45" d="100"/>
          <a:sy n="45" d="100"/>
        </p:scale>
        <p:origin x="5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pPr algn="ctr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组件化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共享基础设施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pPr algn="ctr"/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标准化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统一的基础服务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pPr algn="l"/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2F8C4040-7373-204F-8F0B-15C91FE44613}">
      <dgm:prSet phldrT="[Text]"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下沉公共服务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F6E523A-19E1-A246-9B3C-81887DFB8F84}" type="parTrans" cxnId="{CC0403FF-C614-5441-85A6-D3C86E0443B1}">
      <dgm:prSet/>
      <dgm:spPr/>
      <dgm:t>
        <a:bodyPr/>
        <a:lstStyle/>
        <a:p>
          <a:pPr algn="l"/>
          <a:endParaRPr lang="zh-CN" altLang="en-US"/>
        </a:p>
      </dgm:t>
    </dgm:pt>
    <dgm:pt modelId="{F76C227F-3D4B-684D-B76B-E5C4172D86AF}" type="sibTrans" cxnId="{CC0403FF-C614-5441-85A6-D3C86E0443B1}">
      <dgm:prSet/>
      <dgm:spPr/>
      <dgm:t>
        <a:bodyPr/>
        <a:lstStyle/>
        <a:p>
          <a:pPr algn="l"/>
          <a:endParaRPr lang="zh-CN" altLang="en-US"/>
        </a:p>
      </dgm:t>
    </dgm:pt>
    <dgm:pt modelId="{AA376899-339A-E74D-9AB6-4EF38FC2F038}">
      <dgm:prSet phldrT="[Text]"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隔离业务模块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92A5EAB-96B5-F740-B131-97C6F5CAC1BD}" type="parTrans" cxnId="{C0D77F42-620B-A342-ADEB-2F6164140014}">
      <dgm:prSet/>
      <dgm:spPr/>
      <dgm:t>
        <a:bodyPr/>
        <a:lstStyle/>
        <a:p>
          <a:pPr algn="l"/>
          <a:endParaRPr lang="zh-CN" altLang="en-US"/>
        </a:p>
      </dgm:t>
    </dgm:pt>
    <dgm:pt modelId="{5C0472CD-D837-B943-824F-7340D5700993}" type="sibTrans" cxnId="{C0D77F42-620B-A342-ADEB-2F6164140014}">
      <dgm:prSet/>
      <dgm:spPr/>
      <dgm:t>
        <a:bodyPr/>
        <a:lstStyle/>
        <a:p>
          <a:pPr algn="l"/>
          <a:endParaRPr lang="zh-CN" altLang="en-US"/>
        </a:p>
      </dgm:t>
    </dgm:pt>
    <dgm:pt modelId="{6AEA7787-7F65-C04F-AEFA-B6770542EA33}">
      <dgm:prSet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统一的应用框架</a:t>
          </a:r>
          <a:endParaRPr lang="en-US" altLang="zh-CN" sz="4400" b="0" i="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4D258CC-CC53-B24D-B609-DBDE2A24B538}" type="parTrans" cxnId="{8CBBE506-5D3B-2343-AF7C-8ED067B0D71C}">
      <dgm:prSet/>
      <dgm:spPr/>
      <dgm:t>
        <a:bodyPr/>
        <a:lstStyle/>
        <a:p>
          <a:pPr algn="l"/>
          <a:endParaRPr lang="zh-CN" altLang="en-US"/>
        </a:p>
      </dgm:t>
    </dgm:pt>
    <dgm:pt modelId="{489BD68D-ADF2-014C-8914-717F44F0A3D9}" type="sibTrans" cxnId="{8CBBE506-5D3B-2343-AF7C-8ED067B0D71C}">
      <dgm:prSet/>
      <dgm:spPr/>
      <dgm:t>
        <a:bodyPr/>
        <a:lstStyle/>
        <a:p>
          <a:pPr algn="l"/>
          <a:endParaRPr lang="zh-CN" altLang="en-US"/>
        </a:p>
      </dgm:t>
    </dgm:pt>
    <dgm:pt modelId="{EA330EEF-5286-284F-AE9D-E7E55D949522}">
      <dgm:prSet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统一的开发范式</a:t>
          </a:r>
          <a:endParaRPr lang="en-US" altLang="zh-CN" sz="4400" b="0" i="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645223A-A9BA-544F-9957-37B99C52B94B}" type="parTrans" cxnId="{BAFB40A0-4DC6-5247-B5D6-C653E7F0F5BE}">
      <dgm:prSet/>
      <dgm:spPr/>
      <dgm:t>
        <a:bodyPr/>
        <a:lstStyle/>
        <a:p>
          <a:pPr algn="l"/>
          <a:endParaRPr lang="zh-CN" altLang="en-US"/>
        </a:p>
      </dgm:t>
    </dgm:pt>
    <dgm:pt modelId="{7E65C0E2-0BBC-C248-88A3-514030AB4073}" type="sibTrans" cxnId="{BAFB40A0-4DC6-5247-B5D6-C653E7F0F5BE}">
      <dgm:prSet/>
      <dgm:spPr/>
      <dgm:t>
        <a:bodyPr/>
        <a:lstStyle/>
        <a:p>
          <a:pPr algn="l"/>
          <a:endParaRPr lang="zh-CN" altLang="en-US"/>
        </a:p>
      </dgm:t>
    </dgm:pt>
    <dgm:pt modelId="{7299FC45-E2CB-7445-95F0-E7A5C87C95A5}">
      <dgm:prSet custT="1"/>
      <dgm:spPr/>
      <dgm:t>
        <a:bodyPr/>
        <a:lstStyle/>
        <a:p>
          <a:pPr algn="l"/>
          <a:r>
            <a:rPr lang="en-US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统一的用户体验</a:t>
          </a:r>
          <a:endParaRPr lang="en-US" altLang="zh-CN" sz="4400" b="0" i="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72EEDC2-A504-F843-BC26-7F870F55B139}" type="parTrans" cxnId="{B6027D80-106A-AB4E-A604-EA037CC3B2B1}">
      <dgm:prSet/>
      <dgm:spPr/>
      <dgm:t>
        <a:bodyPr/>
        <a:lstStyle/>
        <a:p>
          <a:pPr algn="l"/>
          <a:endParaRPr lang="zh-CN" altLang="en-US"/>
        </a:p>
      </dgm:t>
    </dgm:pt>
    <dgm:pt modelId="{4606A09F-8A0B-1349-80D7-3F09BF3E2E85}" type="sibTrans" cxnId="{B6027D80-106A-AB4E-A604-EA037CC3B2B1}">
      <dgm:prSet/>
      <dgm:spPr/>
      <dgm:t>
        <a:bodyPr/>
        <a:lstStyle/>
        <a:p>
          <a:pPr algn="l"/>
          <a:endParaRPr lang="zh-CN" altLang="en-US"/>
        </a:p>
      </dgm:t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5B862D9-16FE-C14F-B574-1B24AA1BCE96}" type="presOf" srcId="{6AEA7787-7F65-C04F-AEFA-B6770542EA33}" destId="{3053461E-D5FF-C340-9507-CD84AAD59216}" srcOrd="0" destOrd="1" presId="urn:microsoft.com/office/officeart/2005/8/layout/hList1"/>
    <dgm:cxn modelId="{F9A141BF-D732-C043-B23A-FCA6326467BA}" type="presOf" srcId="{7299FC45-E2CB-7445-95F0-E7A5C87C95A5}" destId="{3053461E-D5FF-C340-9507-CD84AAD59216}" srcOrd="0" destOrd="3" presId="urn:microsoft.com/office/officeart/2005/8/layout/hList1"/>
    <dgm:cxn modelId="{C961FCB4-6258-E843-9CF8-5E137156D20F}" type="presOf" srcId="{C68F2566-5A22-C84C-A557-8270544F3F0D}" destId="{924D2053-27DB-8B4F-B767-278CFE556695}" srcOrd="0" destOrd="0" presId="urn:microsoft.com/office/officeart/2005/8/layout/hList1"/>
    <dgm:cxn modelId="{3F46446C-7023-BB4F-914F-1457B9B7C1B6}" type="presOf" srcId="{2F8C4040-7373-204F-8F0B-15C91FE44613}" destId="{F411CB54-7C9D-AE4D-9208-ACB1AB90C474}" srcOrd="0" destOrd="1" presId="urn:microsoft.com/office/officeart/2005/8/layout/hList1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CC0403FF-C614-5441-85A6-D3C86E0443B1}" srcId="{F13349CF-C096-2D4A-829C-DED34C6528BB}" destId="{2F8C4040-7373-204F-8F0B-15C91FE44613}" srcOrd="1" destOrd="0" parTransId="{5F6E523A-19E1-A246-9B3C-81887DFB8F84}" sibTransId="{F76C227F-3D4B-684D-B76B-E5C4172D86AF}"/>
    <dgm:cxn modelId="{C5CC7A19-5C80-B147-99BC-0D4E43B15270}" type="presOf" srcId="{EA330EEF-5286-284F-AE9D-E7E55D949522}" destId="{3053461E-D5FF-C340-9507-CD84AAD59216}" srcOrd="0" destOrd="2" presId="urn:microsoft.com/office/officeart/2005/8/layout/hList1"/>
    <dgm:cxn modelId="{36B277E7-B87E-D440-9867-AB0E398242DF}" type="presOf" srcId="{AA376899-339A-E74D-9AB6-4EF38FC2F038}" destId="{F411CB54-7C9D-AE4D-9208-ACB1AB90C474}" srcOrd="0" destOrd="2" presId="urn:microsoft.com/office/officeart/2005/8/layout/hList1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7A516437-3BD4-5241-A37C-10C1F7D12B0F}" type="presOf" srcId="{F13349CF-C096-2D4A-829C-DED34C6528BB}" destId="{9F5A52BF-4293-9B4F-B548-6839D5E6AD09}" srcOrd="0" destOrd="0" presId="urn:microsoft.com/office/officeart/2005/8/layout/hList1"/>
    <dgm:cxn modelId="{B6027D80-106A-AB4E-A604-EA037CC3B2B1}" srcId="{C68F2566-5A22-C84C-A557-8270544F3F0D}" destId="{7299FC45-E2CB-7445-95F0-E7A5C87C95A5}" srcOrd="3" destOrd="0" parTransId="{772EEDC2-A504-F843-BC26-7F870F55B139}" sibTransId="{4606A09F-8A0B-1349-80D7-3F09BF3E2E85}"/>
    <dgm:cxn modelId="{BAFB40A0-4DC6-5247-B5D6-C653E7F0F5BE}" srcId="{C68F2566-5A22-C84C-A557-8270544F3F0D}" destId="{EA330EEF-5286-284F-AE9D-E7E55D949522}" srcOrd="2" destOrd="0" parTransId="{E645223A-A9BA-544F-9957-37B99C52B94B}" sibTransId="{7E65C0E2-0BBC-C248-88A3-514030AB4073}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C63675AB-85CB-EF45-86B8-47AABE201D32}" srcId="{C68F2566-5A22-C84C-A557-8270544F3F0D}" destId="{10A3803F-6B38-9547-83F5-5B75BAAA2FA1}" srcOrd="0" destOrd="0" parTransId="{675F9393-050D-324C-A232-4870B01B558C}" sibTransId="{D443FABD-E42E-F74B-93FD-6E162A1A9A41}"/>
    <dgm:cxn modelId="{F495B64B-1A66-CC4E-8263-8166EA6A4351}" type="presOf" srcId="{10A3803F-6B38-9547-83F5-5B75BAAA2FA1}" destId="{3053461E-D5FF-C340-9507-CD84AAD59216}" srcOrd="0" destOrd="0" presId="urn:microsoft.com/office/officeart/2005/8/layout/hList1"/>
    <dgm:cxn modelId="{ED9ED937-80E4-6247-A875-346F184D35CE}" type="presOf" srcId="{CC2552DE-0A80-5F4C-94E9-203B5FB2D5F2}" destId="{F411CB54-7C9D-AE4D-9208-ACB1AB90C474}" srcOrd="0" destOrd="0" presId="urn:microsoft.com/office/officeart/2005/8/layout/hList1"/>
    <dgm:cxn modelId="{8CBBE506-5D3B-2343-AF7C-8ED067B0D71C}" srcId="{C68F2566-5A22-C84C-A557-8270544F3F0D}" destId="{6AEA7787-7F65-C04F-AEFA-B6770542EA33}" srcOrd="1" destOrd="0" parTransId="{A4D258CC-CC53-B24D-B609-DBDE2A24B538}" sibTransId="{489BD68D-ADF2-014C-8914-717F44F0A3D9}"/>
    <dgm:cxn modelId="{C0D77F42-620B-A342-ADEB-2F6164140014}" srcId="{F13349CF-C096-2D4A-829C-DED34C6528BB}" destId="{AA376899-339A-E74D-9AB6-4EF38FC2F038}" srcOrd="2" destOrd="0" parTransId="{592A5EAB-96B5-F740-B131-97C6F5CAC1BD}" sibTransId="{5C0472CD-D837-B943-824F-7340D5700993}"/>
    <dgm:cxn modelId="{BEBD082F-C3B4-0D47-BD49-D7F13FFD87C0}" type="presOf" srcId="{3093830A-CBF4-6443-8AD0-0A118AAF1E39}" destId="{9C40B4C8-93BB-4D45-A688-A4BB76DC03E8}" srcOrd="0" destOrd="0" presId="urn:microsoft.com/office/officeart/2005/8/layout/hList1"/>
    <dgm:cxn modelId="{FFE8C014-6E21-694C-A725-957069EE72D9}" type="presParOf" srcId="{9C40B4C8-93BB-4D45-A688-A4BB76DC03E8}" destId="{D93032E7-2A1D-1B40-B75B-3D6FD0CD8F88}" srcOrd="0" destOrd="0" presId="urn:microsoft.com/office/officeart/2005/8/layout/hList1"/>
    <dgm:cxn modelId="{FCA52FC9-0581-4F47-9C32-710BC240B193}" type="presParOf" srcId="{D93032E7-2A1D-1B40-B75B-3D6FD0CD8F88}" destId="{9F5A52BF-4293-9B4F-B548-6839D5E6AD09}" srcOrd="0" destOrd="0" presId="urn:microsoft.com/office/officeart/2005/8/layout/hList1"/>
    <dgm:cxn modelId="{3A3B1E1D-8FC8-6D46-9B92-619581F14623}" type="presParOf" srcId="{D93032E7-2A1D-1B40-B75B-3D6FD0CD8F88}" destId="{F411CB54-7C9D-AE4D-9208-ACB1AB90C474}" srcOrd="1" destOrd="0" presId="urn:microsoft.com/office/officeart/2005/8/layout/hList1"/>
    <dgm:cxn modelId="{5732614D-98B9-394A-803E-5EA7634DC1AC}" type="presParOf" srcId="{9C40B4C8-93BB-4D45-A688-A4BB76DC03E8}" destId="{3011682A-9F11-FB40-B259-8E64FADF88F7}" srcOrd="1" destOrd="0" presId="urn:microsoft.com/office/officeart/2005/8/layout/hList1"/>
    <dgm:cxn modelId="{EA497CB4-0766-BC48-BBA7-3EA367023450}" type="presParOf" srcId="{9C40B4C8-93BB-4D45-A688-A4BB76DC03E8}" destId="{67A734A7-5FE4-2844-B3BF-B0B29F709F5C}" srcOrd="2" destOrd="0" presId="urn:microsoft.com/office/officeart/2005/8/layout/hList1"/>
    <dgm:cxn modelId="{8018DD7D-6A99-9142-B85C-7EFF4EC2A2ED}" type="presParOf" srcId="{67A734A7-5FE4-2844-B3BF-B0B29F709F5C}" destId="{924D2053-27DB-8B4F-B767-278CFE556695}" srcOrd="0" destOrd="0" presId="urn:microsoft.com/office/officeart/2005/8/layout/hList1"/>
    <dgm:cxn modelId="{73E34EE3-6D98-3146-BD19-DECEABE26DC7}" type="presParOf" srcId="{67A734A7-5FE4-2844-B3BF-B0B29F709F5C}" destId="{3053461E-D5FF-C340-9507-CD84AAD5921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可用性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Crash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B4DA9070-89EE-FD42-805E-AE9C0D9AB013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Abort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A90FBFA-876E-EC43-8B96-2532061AB2EE}" type="parTrans" cxnId="{FEE868E7-3F54-3E4A-B808-04897C3C76AB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5A6BB100-244C-E541-AEB9-9CD8D41FAB84}" type="sibTrans" cxnId="{FEE868E7-3F54-3E4A-B808-04897C3C76AB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基础性能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启动时间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0E23365A-3C12-3340-95BD-AF5C5065C702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应用包体积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2E0D82C-D918-0945-BED4-0391580CC4BD}" type="parTrans" cxnId="{B3FFC449-1ED5-1842-9620-4C6830B9A0A3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981956A-CC03-7545-A9E2-8EA965AD33C6}" type="sibTrans" cxnId="{B3FFC449-1ED5-1842-9620-4C6830B9A0A3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7136A70A-EA86-3D4A-A3BC-33EC7BE0F8F4}">
      <dgm:prSet phldrT="[Text]" custT="1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流畅性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7CDDBAF-66A1-ED44-99EF-8A4A2420417C}" type="parTrans" cxnId="{870DF155-273F-544E-8B4A-C289605EDB8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2E588FD-639E-F142-BEF7-4338DD48E32D}" type="sibTrans" cxnId="{870DF155-273F-544E-8B4A-C289605EDB8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4B7AA1E7-A1B0-9943-AC73-A44309FC0EC5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卡顿检测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BD92F5D-5B6A-C940-AB2F-DCFD5179A292}" type="parTrans" cxnId="{D045A66F-7EE2-A840-8680-F9DF9957619E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7C27053D-A85B-864B-96FC-0D986A0DD931}" type="sibTrans" cxnId="{D045A66F-7EE2-A840-8680-F9DF9957619E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3AFE8BA0-8650-7846-8793-F9BDB1D27FA4}">
      <dgm:prSet custT="1"/>
      <dgm:spPr>
        <a:solidFill>
          <a:srgbClr val="827BE9"/>
        </a:solidFill>
        <a:ln>
          <a:noFill/>
        </a:ln>
      </dgm:spPr>
      <dgm:t>
        <a:bodyPr/>
        <a:lstStyle/>
        <a:p>
          <a:r>
            <a:rPr lang="zh-CN" altLang="en-US" sz="4800" b="0" i="0" dirty="0" smtClean="0">
              <a:latin typeface="Microsoft YaHei" charset="-122"/>
              <a:ea typeface="Microsoft YaHei" charset="-122"/>
              <a:cs typeface="Microsoft YaHei" charset="-122"/>
            </a:rPr>
            <a:t>资源消耗</a:t>
          </a:r>
          <a:endParaRPr lang="zh-CN" altLang="en-US" sz="48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92480B-D71B-FC48-9D40-F39451796E0A}" type="parTrans" cxnId="{7037E7D0-CEF6-4541-9E80-0488DA777303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7B9E633-4785-4D44-AFCC-19C4C3DFE37F}" type="sibTrans" cxnId="{7037E7D0-CEF6-4541-9E80-0488DA777303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953EDA6-20C8-C441-B9C0-FB2D1F632481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关键路径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DBE2862-83A7-C446-B4C1-E4D25590A30B}" type="parTrans" cxnId="{5AC7EF73-F96B-8946-98D7-C5E9E8D440C8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E3004C7A-C0C9-524A-A4FD-2DEE93525790}" type="sibTrans" cxnId="{5AC7EF73-F96B-8946-98D7-C5E9E8D440C8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3826DCBD-8116-4E47-B93B-48429A9F57B3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页面测速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E7D0BB8-D3E3-E64F-9884-FC1831FFBEB4}" type="parTrans" cxnId="{5E5FEA9A-3B64-1040-9B85-BDE7BAE3A0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B0295E1B-E605-3B43-A35D-F884E86C6AC0}" type="sibTrans" cxnId="{5E5FEA9A-3B64-1040-9B85-BDE7BAE3A0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63F1E5D-2406-7143-9759-E0C83EEA9311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渲染检测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796B405-1264-5A48-89D2-79051ED1F842}" type="parTrans" cxnId="{C187D600-6AF7-9149-88AD-13483B92B1EF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B11E08D6-3CBF-D749-9B35-19DA383083F1}" type="sibTrans" cxnId="{C187D600-6AF7-9149-88AD-13483B92B1EF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970EA27-BB88-B943-9F02-73843E25A0F6}">
      <dgm:prSet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CPU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2956E67-41DB-394F-BC6B-83134A35B4B9}" type="parTrans" cxnId="{97843FDC-C5BE-004B-9A92-06EE69151C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17B800BA-68F6-A748-95C8-FB014334043C}" type="sibTrans" cxnId="{97843FDC-C5BE-004B-9A92-06EE69151C7D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63D5644A-3F47-1646-8C7F-32B180148BC2}">
      <dgm:prSet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D2ACC65-E752-3549-807C-5C52BFD2758C}" type="parTrans" cxnId="{32807FB2-D2EB-6C41-B302-BF58D7FB3CF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DF0B6AE7-AAC6-924F-ABE3-5BCE47B07F69}" type="sibTrans" cxnId="{32807FB2-D2EB-6C41-B302-BF58D7FB3CF7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2D7F6987-3396-B445-960E-32B7490F7F67}">
      <dgm:prSet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流量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50E1A4C-7C46-EA42-8C5F-0D18C0735F95}" type="parTrans" cxnId="{2D84DB1A-3793-414D-9ACC-9AE7F117C80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8FCB9800-AA37-E741-86D8-45EF1F1C9C22}" type="sibTrans" cxnId="{2D84DB1A-3793-414D-9ACC-9AE7F117C804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C75385D5-022E-B54F-AFC2-0A4DB4360D5D}">
      <dgm:prSet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存储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8215E4F-2CFD-4044-B70F-2E97B9987155}" type="parTrans" cxnId="{32FF7988-F34C-2644-98BE-E6D3A2139F35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3196565A-BFE6-C84E-A61E-4F3C744CAE56}" type="sibTrans" cxnId="{32FF7988-F34C-2644-98BE-E6D3A2139F35}">
      <dgm:prSet/>
      <dgm:spPr/>
      <dgm:t>
        <a:bodyPr/>
        <a:lstStyle/>
        <a:p>
          <a:endParaRPr lang="zh-CN" altLang="en-US" sz="4000">
            <a:latin typeface="Songti SC" charset="-122"/>
            <a:ea typeface="Songti SC" charset="-122"/>
            <a:cs typeface="Songti SC" charset="-122"/>
          </a:endParaRPr>
        </a:p>
      </dgm:t>
    </dgm:pt>
    <dgm:pt modelId="{7C57CC5D-C706-004E-8566-D6E55FCE1E21}">
      <dgm:prSet phldrT="[Text]" custT="1"/>
      <dgm:spPr/>
      <dgm:t>
        <a:bodyPr/>
        <a:lstStyle/>
        <a:p>
          <a:r>
            <a:rPr lang="en-US" altLang="zh-CN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业务异常</a:t>
          </a:r>
          <a:endParaRPr lang="zh-CN" altLang="en-US" sz="40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BC993B-FC80-9041-8478-2A4BEB9258F3}" type="parTrans" cxnId="{E6B7D8D5-C13F-D74B-8D1E-18CF00942E76}">
      <dgm:prSet/>
      <dgm:spPr/>
      <dgm:t>
        <a:bodyPr/>
        <a:lstStyle/>
        <a:p>
          <a:endParaRPr lang="zh-CN" altLang="en-US"/>
        </a:p>
      </dgm:t>
    </dgm:pt>
    <dgm:pt modelId="{B4EC736D-F371-104F-BA7B-C87602E5F8EF}" type="sibTrans" cxnId="{E6B7D8D5-C13F-D74B-8D1E-18CF00942E76}">
      <dgm:prSet/>
      <dgm:spPr/>
      <dgm:t>
        <a:bodyPr/>
        <a:lstStyle/>
        <a:p>
          <a:endParaRPr lang="zh-CN" altLang="en-US"/>
        </a:p>
      </dgm:t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7BD9F3-0C82-0143-BCFA-A8421A64DF57}" type="pres">
      <dgm:prSet presAssocID="{4288EE43-9BF0-8044-B100-5B1DBEDFF4D2}" presName="space" presStyleCnt="0"/>
      <dgm:spPr/>
    </dgm:pt>
    <dgm:pt modelId="{A2588D8B-ECA8-F64B-B402-F667D03E9582}" type="pres">
      <dgm:prSet presAssocID="{7136A70A-EA86-3D4A-A3BC-33EC7BE0F8F4}" presName="composite" presStyleCnt="0"/>
      <dgm:spPr/>
    </dgm:pt>
    <dgm:pt modelId="{5039AEC4-49C4-7145-8F08-A485390911F5}" type="pres">
      <dgm:prSet presAssocID="{7136A70A-EA86-3D4A-A3BC-33EC7BE0F8F4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0E536D-B234-0045-9785-5BDB3E1342DA}" type="pres">
      <dgm:prSet presAssocID="{7136A70A-EA86-3D4A-A3BC-33EC7BE0F8F4}" presName="desTx" presStyleLbl="align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2CE4D6-F178-1543-A6CD-9854778C0492}" type="pres">
      <dgm:prSet presAssocID="{62E588FD-639E-F142-BEF7-4338DD48E32D}" presName="space" presStyleCnt="0"/>
      <dgm:spPr/>
    </dgm:pt>
    <dgm:pt modelId="{F7FEF144-6C7B-6447-A9A9-A38620C96DAA}" type="pres">
      <dgm:prSet presAssocID="{3AFE8BA0-8650-7846-8793-F9BDB1D27FA4}" presName="composite" presStyleCnt="0"/>
      <dgm:spPr/>
    </dgm:pt>
    <dgm:pt modelId="{92A4F6BA-BEA6-6747-9621-D60238EBD489}" type="pres">
      <dgm:prSet presAssocID="{3AFE8BA0-8650-7846-8793-F9BDB1D27FA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B69D5B-1548-3946-9E17-28FD9CB59193}" type="pres">
      <dgm:prSet presAssocID="{3AFE8BA0-8650-7846-8793-F9BDB1D27FA4}" presName="desTx" presStyleLbl="align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3F5ADA7-40F2-1D43-B191-59EAC2BD74D1}" type="presOf" srcId="{4B7AA1E7-A1B0-9943-AC73-A44309FC0EC5}" destId="{1B0E536D-B234-0045-9785-5BDB3E1342DA}" srcOrd="0" destOrd="1" presId="urn:microsoft.com/office/officeart/2005/8/layout/hList1"/>
    <dgm:cxn modelId="{4F3367D3-8EF6-7D4A-898F-A65B640EBCE6}" type="presOf" srcId="{2D7F6987-3396-B445-960E-32B7490F7F67}" destId="{C5B69D5B-1548-3946-9E17-28FD9CB59193}" srcOrd="0" destOrd="2" presId="urn:microsoft.com/office/officeart/2005/8/layout/hList1"/>
    <dgm:cxn modelId="{6BF81B80-D47A-624B-A02A-8B70BC0598A2}" type="presOf" srcId="{6953EDA6-20C8-C441-B9C0-FB2D1F632481}" destId="{1B0E536D-B234-0045-9785-5BDB3E1342DA}" srcOrd="0" destOrd="2" presId="urn:microsoft.com/office/officeart/2005/8/layout/hList1"/>
    <dgm:cxn modelId="{9A0809B4-3E6C-5544-B88B-0B90F04EB07D}" type="presOf" srcId="{3AFE8BA0-8650-7846-8793-F9BDB1D27FA4}" destId="{92A4F6BA-BEA6-6747-9621-D60238EBD489}" srcOrd="0" destOrd="0" presId="urn:microsoft.com/office/officeart/2005/8/layout/hList1"/>
    <dgm:cxn modelId="{16E0F560-65C0-4249-94C3-2BFD766CE50A}" type="presOf" srcId="{663F1E5D-2406-7143-9759-E0C83EEA9311}" destId="{1B0E536D-B234-0045-9785-5BDB3E1342DA}" srcOrd="0" destOrd="3" presId="urn:microsoft.com/office/officeart/2005/8/layout/hList1"/>
    <dgm:cxn modelId="{97843FDC-C5BE-004B-9A92-06EE69151C7D}" srcId="{3AFE8BA0-8650-7846-8793-F9BDB1D27FA4}" destId="{D970EA27-BB88-B943-9F02-73843E25A0F6}" srcOrd="0" destOrd="0" parTransId="{52956E67-41DB-394F-BC6B-83134A35B4B9}" sibTransId="{17B800BA-68F6-A748-95C8-FB014334043C}"/>
    <dgm:cxn modelId="{5FF1FC7F-0A31-7E4C-9BF5-AFD0E04C29D8}" type="presOf" srcId="{7C57CC5D-C706-004E-8566-D6E55FCE1E21}" destId="{F411CB54-7C9D-AE4D-9208-ACB1AB90C474}" srcOrd="0" destOrd="2" presId="urn:microsoft.com/office/officeart/2005/8/layout/hList1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725062A9-142A-6841-B743-F1E477702226}" type="presOf" srcId="{3826DCBD-8116-4E47-B93B-48429A9F57B3}" destId="{1B0E536D-B234-0045-9785-5BDB3E1342DA}" srcOrd="0" destOrd="0" presId="urn:microsoft.com/office/officeart/2005/8/layout/hList1"/>
    <dgm:cxn modelId="{5AC7EF73-F96B-8946-98D7-C5E9E8D440C8}" srcId="{7136A70A-EA86-3D4A-A3BC-33EC7BE0F8F4}" destId="{6953EDA6-20C8-C441-B9C0-FB2D1F632481}" srcOrd="2" destOrd="0" parTransId="{CDBE2862-83A7-C446-B4C1-E4D25590A30B}" sibTransId="{E3004C7A-C0C9-524A-A4FD-2DEE93525790}"/>
    <dgm:cxn modelId="{C63675AB-85CB-EF45-86B8-47AABE201D32}" srcId="{C68F2566-5A22-C84C-A557-8270544F3F0D}" destId="{10A3803F-6B38-9547-83F5-5B75BAAA2FA1}" srcOrd="0" destOrd="0" parTransId="{675F9393-050D-324C-A232-4870B01B558C}" sibTransId="{D443FABD-E42E-F74B-93FD-6E162A1A9A41}"/>
    <dgm:cxn modelId="{2D84DB1A-3793-414D-9ACC-9AE7F117C804}" srcId="{3AFE8BA0-8650-7846-8793-F9BDB1D27FA4}" destId="{2D7F6987-3396-B445-960E-32B7490F7F67}" srcOrd="2" destOrd="0" parTransId="{750E1A4C-7C46-EA42-8C5F-0D18C0735F95}" sibTransId="{8FCB9800-AA37-E741-86D8-45EF1F1C9C22}"/>
    <dgm:cxn modelId="{23FB70EC-3406-BC44-A8F8-B17152ECB195}" type="presOf" srcId="{3093830A-CBF4-6443-8AD0-0A118AAF1E39}" destId="{9C40B4C8-93BB-4D45-A688-A4BB76DC03E8}" srcOrd="0" destOrd="0" presId="urn:microsoft.com/office/officeart/2005/8/layout/hList1"/>
    <dgm:cxn modelId="{FCBCD643-177C-DD42-905B-76FD0FEB4AFC}" type="presOf" srcId="{F13349CF-C096-2D4A-829C-DED34C6528BB}" destId="{9F5A52BF-4293-9B4F-B548-6839D5E6AD09}" srcOrd="0" destOrd="0" presId="urn:microsoft.com/office/officeart/2005/8/layout/hList1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7AC6499B-E5F3-BB45-83C6-06A9BCAF3226}" type="presOf" srcId="{0E23365A-3C12-3340-95BD-AF5C5065C702}" destId="{3053461E-D5FF-C340-9507-CD84AAD59216}" srcOrd="0" destOrd="1" presId="urn:microsoft.com/office/officeart/2005/8/layout/hList1"/>
    <dgm:cxn modelId="{E6B7D8D5-C13F-D74B-8D1E-18CF00942E76}" srcId="{F13349CF-C096-2D4A-829C-DED34C6528BB}" destId="{7C57CC5D-C706-004E-8566-D6E55FCE1E21}" srcOrd="2" destOrd="0" parTransId="{80BC993B-FC80-9041-8478-2A4BEB9258F3}" sibTransId="{B4EC736D-F371-104F-BA7B-C87602E5F8EF}"/>
    <dgm:cxn modelId="{FEE868E7-3F54-3E4A-B808-04897C3C76AB}" srcId="{F13349CF-C096-2D4A-829C-DED34C6528BB}" destId="{B4DA9070-89EE-FD42-805E-AE9C0D9AB013}" srcOrd="1" destOrd="0" parTransId="{1A90FBFA-876E-EC43-8B96-2532061AB2EE}" sibTransId="{5A6BB100-244C-E541-AEB9-9CD8D41FAB84}"/>
    <dgm:cxn modelId="{ED366879-2FCD-7E41-9B89-3C9090C83598}" type="presOf" srcId="{7136A70A-EA86-3D4A-A3BC-33EC7BE0F8F4}" destId="{5039AEC4-49C4-7145-8F08-A485390911F5}" srcOrd="0" destOrd="0" presId="urn:microsoft.com/office/officeart/2005/8/layout/hList1"/>
    <dgm:cxn modelId="{D4A4D028-6946-4C48-8140-890A2508604C}" type="presOf" srcId="{B4DA9070-89EE-FD42-805E-AE9C0D9AB013}" destId="{F411CB54-7C9D-AE4D-9208-ACB1AB90C474}" srcOrd="0" destOrd="1" presId="urn:microsoft.com/office/officeart/2005/8/layout/hList1"/>
    <dgm:cxn modelId="{7037E7D0-CEF6-4541-9E80-0488DA777303}" srcId="{3093830A-CBF4-6443-8AD0-0A118AAF1E39}" destId="{3AFE8BA0-8650-7846-8793-F9BDB1D27FA4}" srcOrd="3" destOrd="0" parTransId="{0192480B-D71B-FC48-9D40-F39451796E0A}" sibTransId="{87B9E633-4785-4D44-AFCC-19C4C3DFE37F}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32807FB2-D2EB-6C41-B302-BF58D7FB3CF7}" srcId="{3AFE8BA0-8650-7846-8793-F9BDB1D27FA4}" destId="{63D5644A-3F47-1646-8C7F-32B180148BC2}" srcOrd="1" destOrd="0" parTransId="{7D2ACC65-E752-3549-807C-5C52BFD2758C}" sibTransId="{DF0B6AE7-AAC6-924F-ABE3-5BCE47B07F69}"/>
    <dgm:cxn modelId="{52B4D009-C51A-5F4D-97BC-0BFAE045BF36}" type="presOf" srcId="{63D5644A-3F47-1646-8C7F-32B180148BC2}" destId="{C5B69D5B-1548-3946-9E17-28FD9CB59193}" srcOrd="0" destOrd="1" presId="urn:microsoft.com/office/officeart/2005/8/layout/hList1"/>
    <dgm:cxn modelId="{5E5FEA9A-3B64-1040-9B85-BDE7BAE3A07D}" srcId="{7136A70A-EA86-3D4A-A3BC-33EC7BE0F8F4}" destId="{3826DCBD-8116-4E47-B93B-48429A9F57B3}" srcOrd="0" destOrd="0" parTransId="{4E7D0BB8-D3E3-E64F-9884-FC1831FFBEB4}" sibTransId="{B0295E1B-E605-3B43-A35D-F884E86C6AC0}"/>
    <dgm:cxn modelId="{B3FFC449-1ED5-1842-9620-4C6830B9A0A3}" srcId="{C68F2566-5A22-C84C-A557-8270544F3F0D}" destId="{0E23365A-3C12-3340-95BD-AF5C5065C702}" srcOrd="1" destOrd="0" parTransId="{52E0D82C-D918-0945-BED4-0391580CC4BD}" sibTransId="{C981956A-CC03-7545-A9E2-8EA965AD33C6}"/>
    <dgm:cxn modelId="{C65A144C-8DEA-D24A-BBEA-53B0C270B39D}" type="presOf" srcId="{D970EA27-BB88-B943-9F02-73843E25A0F6}" destId="{C5B69D5B-1548-3946-9E17-28FD9CB59193}" srcOrd="0" destOrd="0" presId="urn:microsoft.com/office/officeart/2005/8/layout/hList1"/>
    <dgm:cxn modelId="{97E97607-D268-3D46-AFEF-DD9770388BBC}" type="presOf" srcId="{C68F2566-5A22-C84C-A557-8270544F3F0D}" destId="{924D2053-27DB-8B4F-B767-278CFE556695}" srcOrd="0" destOrd="0" presId="urn:microsoft.com/office/officeart/2005/8/layout/hList1"/>
    <dgm:cxn modelId="{32FF7988-F34C-2644-98BE-E6D3A2139F35}" srcId="{3AFE8BA0-8650-7846-8793-F9BDB1D27FA4}" destId="{C75385D5-022E-B54F-AFC2-0A4DB4360D5D}" srcOrd="3" destOrd="0" parTransId="{E8215E4F-2CFD-4044-B70F-2E97B9987155}" sibTransId="{3196565A-BFE6-C84E-A61E-4F3C744CAE56}"/>
    <dgm:cxn modelId="{FC3B3754-9285-C34F-9114-BE0D2FEE4839}" type="presOf" srcId="{C75385D5-022E-B54F-AFC2-0A4DB4360D5D}" destId="{C5B69D5B-1548-3946-9E17-28FD9CB59193}" srcOrd="0" destOrd="3" presId="urn:microsoft.com/office/officeart/2005/8/layout/hList1"/>
    <dgm:cxn modelId="{A633A482-C0EF-4B45-A06C-3A22D753002E}" type="presOf" srcId="{CC2552DE-0A80-5F4C-94E9-203B5FB2D5F2}" destId="{F411CB54-7C9D-AE4D-9208-ACB1AB90C474}" srcOrd="0" destOrd="0" presId="urn:microsoft.com/office/officeart/2005/8/layout/hList1"/>
    <dgm:cxn modelId="{D045A66F-7EE2-A840-8680-F9DF9957619E}" srcId="{7136A70A-EA86-3D4A-A3BC-33EC7BE0F8F4}" destId="{4B7AA1E7-A1B0-9943-AC73-A44309FC0EC5}" srcOrd="1" destOrd="0" parTransId="{7BD92F5D-5B6A-C940-AB2F-DCFD5179A292}" sibTransId="{7C27053D-A85B-864B-96FC-0D986A0DD931}"/>
    <dgm:cxn modelId="{5A8389D0-95A2-7F4A-93CF-46FA6078B695}" type="presOf" srcId="{10A3803F-6B38-9547-83F5-5B75BAAA2FA1}" destId="{3053461E-D5FF-C340-9507-CD84AAD59216}" srcOrd="0" destOrd="0" presId="urn:microsoft.com/office/officeart/2005/8/layout/hList1"/>
    <dgm:cxn modelId="{C187D600-6AF7-9149-88AD-13483B92B1EF}" srcId="{7136A70A-EA86-3D4A-A3BC-33EC7BE0F8F4}" destId="{663F1E5D-2406-7143-9759-E0C83EEA9311}" srcOrd="3" destOrd="0" parTransId="{9796B405-1264-5A48-89D2-79051ED1F842}" sibTransId="{B11E08D6-3CBF-D749-9B35-19DA383083F1}"/>
    <dgm:cxn modelId="{870DF155-273F-544E-8B4A-C289605EDB84}" srcId="{3093830A-CBF4-6443-8AD0-0A118AAF1E39}" destId="{7136A70A-EA86-3D4A-A3BC-33EC7BE0F8F4}" srcOrd="2" destOrd="0" parTransId="{17CDDBAF-66A1-ED44-99EF-8A4A2420417C}" sibTransId="{62E588FD-639E-F142-BEF7-4338DD48E32D}"/>
    <dgm:cxn modelId="{53BA75CC-6401-704A-A06D-50729A96F081}" type="presParOf" srcId="{9C40B4C8-93BB-4D45-A688-A4BB76DC03E8}" destId="{D93032E7-2A1D-1B40-B75B-3D6FD0CD8F88}" srcOrd="0" destOrd="0" presId="urn:microsoft.com/office/officeart/2005/8/layout/hList1"/>
    <dgm:cxn modelId="{F753F590-49B6-AD49-8311-C2C2DBD2E26A}" type="presParOf" srcId="{D93032E7-2A1D-1B40-B75B-3D6FD0CD8F88}" destId="{9F5A52BF-4293-9B4F-B548-6839D5E6AD09}" srcOrd="0" destOrd="0" presId="urn:microsoft.com/office/officeart/2005/8/layout/hList1"/>
    <dgm:cxn modelId="{A857A3ED-B90F-B146-84DB-AC614BE74722}" type="presParOf" srcId="{D93032E7-2A1D-1B40-B75B-3D6FD0CD8F88}" destId="{F411CB54-7C9D-AE4D-9208-ACB1AB90C474}" srcOrd="1" destOrd="0" presId="urn:microsoft.com/office/officeart/2005/8/layout/hList1"/>
    <dgm:cxn modelId="{10F879EC-CF5E-2940-8E76-6A2697955E5F}" type="presParOf" srcId="{9C40B4C8-93BB-4D45-A688-A4BB76DC03E8}" destId="{3011682A-9F11-FB40-B259-8E64FADF88F7}" srcOrd="1" destOrd="0" presId="urn:microsoft.com/office/officeart/2005/8/layout/hList1"/>
    <dgm:cxn modelId="{121D95D6-1D6C-884A-A3AA-01465CCF0DD8}" type="presParOf" srcId="{9C40B4C8-93BB-4D45-A688-A4BB76DC03E8}" destId="{67A734A7-5FE4-2844-B3BF-B0B29F709F5C}" srcOrd="2" destOrd="0" presId="urn:microsoft.com/office/officeart/2005/8/layout/hList1"/>
    <dgm:cxn modelId="{0038BEDB-EEB7-D54A-83E5-41E40C51F369}" type="presParOf" srcId="{67A734A7-5FE4-2844-B3BF-B0B29F709F5C}" destId="{924D2053-27DB-8B4F-B767-278CFE556695}" srcOrd="0" destOrd="0" presId="urn:microsoft.com/office/officeart/2005/8/layout/hList1"/>
    <dgm:cxn modelId="{1E65F79B-5118-C648-B1CE-348085744911}" type="presParOf" srcId="{67A734A7-5FE4-2844-B3BF-B0B29F709F5C}" destId="{3053461E-D5FF-C340-9507-CD84AAD59216}" srcOrd="1" destOrd="0" presId="urn:microsoft.com/office/officeart/2005/8/layout/hList1"/>
    <dgm:cxn modelId="{38468530-015E-EC43-B751-C41520C7A105}" type="presParOf" srcId="{9C40B4C8-93BB-4D45-A688-A4BB76DC03E8}" destId="{167BD9F3-0C82-0143-BCFA-A8421A64DF57}" srcOrd="3" destOrd="0" presId="urn:microsoft.com/office/officeart/2005/8/layout/hList1"/>
    <dgm:cxn modelId="{D57A5CCE-E4CF-FB45-8E30-5C51688D85CC}" type="presParOf" srcId="{9C40B4C8-93BB-4D45-A688-A4BB76DC03E8}" destId="{A2588D8B-ECA8-F64B-B402-F667D03E9582}" srcOrd="4" destOrd="0" presId="urn:microsoft.com/office/officeart/2005/8/layout/hList1"/>
    <dgm:cxn modelId="{D39B09EB-400D-BC48-8943-EF3DB5C0E511}" type="presParOf" srcId="{A2588D8B-ECA8-F64B-B402-F667D03E9582}" destId="{5039AEC4-49C4-7145-8F08-A485390911F5}" srcOrd="0" destOrd="0" presId="urn:microsoft.com/office/officeart/2005/8/layout/hList1"/>
    <dgm:cxn modelId="{1BAF6AE7-6890-7E42-811F-AAF890D1B052}" type="presParOf" srcId="{A2588D8B-ECA8-F64B-B402-F667D03E9582}" destId="{1B0E536D-B234-0045-9785-5BDB3E1342DA}" srcOrd="1" destOrd="0" presId="urn:microsoft.com/office/officeart/2005/8/layout/hList1"/>
    <dgm:cxn modelId="{E0ECD7B3-6BA4-9343-B91F-DC8DE8282A92}" type="presParOf" srcId="{9C40B4C8-93BB-4D45-A688-A4BB76DC03E8}" destId="{592CE4D6-F178-1543-A6CD-9854778C0492}" srcOrd="5" destOrd="0" presId="urn:microsoft.com/office/officeart/2005/8/layout/hList1"/>
    <dgm:cxn modelId="{574AFD49-823C-AE47-8E8A-1CE2C3CF3CB4}" type="presParOf" srcId="{9C40B4C8-93BB-4D45-A688-A4BB76DC03E8}" destId="{F7FEF144-6C7B-6447-A9A9-A38620C96DAA}" srcOrd="6" destOrd="0" presId="urn:microsoft.com/office/officeart/2005/8/layout/hList1"/>
    <dgm:cxn modelId="{ACE339EB-0C2A-A443-B076-89CE7CD56BDB}" type="presParOf" srcId="{F7FEF144-6C7B-6447-A9A9-A38620C96DAA}" destId="{92A4F6BA-BEA6-6747-9621-D60238EBD489}" srcOrd="0" destOrd="0" presId="urn:microsoft.com/office/officeart/2005/8/layout/hList1"/>
    <dgm:cxn modelId="{84B92BB4-6E13-0A40-8452-49564233469C}" type="presParOf" srcId="{F7FEF144-6C7B-6447-A9A9-A38620C96DAA}" destId="{C5B69D5B-1548-3946-9E17-28FD9CB5919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93830A-CBF4-6443-8AD0-0A118AAF1E39}" type="doc">
      <dgm:prSet loTypeId="urn:microsoft.com/office/officeart/2005/8/layout/hList1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13349CF-C096-2D4A-829C-DED34C6528BB}">
      <dgm:prSet phldrT="[Text]" custT="1"/>
      <dgm:spPr>
        <a:solidFill>
          <a:srgbClr val="FF821D"/>
        </a:solidFill>
        <a:ln>
          <a:noFill/>
        </a:ln>
      </dgm:spPr>
      <dgm:t>
        <a:bodyPr/>
        <a:lstStyle/>
        <a:p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故障复现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9079308-43EE-0747-A7B1-83DDD046FE07}" type="parTrans" cxnId="{A4EDF9F4-20BF-3C44-B997-FF6B9A40FB77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87C9FA30-7A50-9F47-B058-8CC8BB04E3CA}" type="sibTrans" cxnId="{A4EDF9F4-20BF-3C44-B997-FF6B9A40FB77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CC2552DE-0A80-5F4C-94E9-203B5FB2D5F2}">
      <dgm:prSet phldrT="[Text]"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操作路径还原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AA4A2E1-494C-3849-8E40-21BE51DA054D}" type="parTrans" cxnId="{1DDCF3E8-393C-3344-B943-092BB99DBD61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050B98FB-A0F7-1942-A943-E863B350F16B}" type="sibTrans" cxnId="{1DDCF3E8-393C-3344-B943-092BB99DBD61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C68F2566-5A22-C84C-A557-8270544F3F0D}">
      <dgm:prSet phldrT="[Text]" custT="1"/>
      <dgm:spPr>
        <a:solidFill>
          <a:srgbClr val="00B050"/>
        </a:solidFill>
        <a:ln>
          <a:noFill/>
        </a:ln>
      </dgm:spPr>
      <dgm:t>
        <a:bodyPr/>
        <a:lstStyle/>
        <a:p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数据洞察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3569920-1E05-2747-8ECE-CC8E18BE3D90}" type="parTrans" cxnId="{7287893E-F0CB-A444-B020-0BBD12EB12FD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4288EE43-9BF0-8044-B100-5B1DBEDFF4D2}" type="sibTrans" cxnId="{7287893E-F0CB-A444-B020-0BBD12EB12FD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10A3803F-6B38-9547-83F5-5B75BAAA2FA1}">
      <dgm:prSet phldrT="[Text]"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地域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75F9393-050D-324C-A232-4870B01B558C}" type="parTrans" cxnId="{C63675AB-85CB-EF45-86B8-47AABE201D32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D443FABD-E42E-F74B-93FD-6E162A1A9A41}" type="sibTrans" cxnId="{C63675AB-85CB-EF45-86B8-47AABE201D32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7136A70A-EA86-3D4A-A3BC-33EC7BE0F8F4}">
      <dgm:prSet phldrT="[Text]" custT="1"/>
      <dgm:spPr>
        <a:solidFill>
          <a:srgbClr val="00B0F0"/>
        </a:solidFill>
        <a:ln>
          <a:noFill/>
        </a:ln>
      </dgm:spPr>
      <dgm:t>
        <a:bodyPr/>
        <a:lstStyle/>
        <a:p>
          <a:r>
            <a:rPr lang="zh-CN" altLang="en-US" sz="4400" b="0" i="0" dirty="0" smtClean="0">
              <a:latin typeface="Microsoft YaHei" charset="-122"/>
              <a:ea typeface="Microsoft YaHei" charset="-122"/>
              <a:cs typeface="Microsoft YaHei" charset="-122"/>
            </a:rPr>
            <a:t>分析定位</a:t>
          </a:r>
          <a:endParaRPr lang="zh-CN" altLang="en-US" sz="4400" b="0" i="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7CDDBAF-66A1-ED44-99EF-8A4A2420417C}" type="parTrans" cxnId="{870DF155-273F-544E-8B4A-C289605EDB84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62E588FD-639E-F142-BEF7-4338DD48E32D}" type="sibTrans" cxnId="{870DF155-273F-544E-8B4A-C289605EDB84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4B7AA1E7-A1B0-9943-AC73-A44309FC0EC5}">
      <dgm:prSet phldrT="[Text]"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分析工具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BD92F5D-5B6A-C940-AB2F-DCFD5179A292}" type="parTrans" cxnId="{D045A66F-7EE2-A840-8680-F9DF9957619E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7C27053D-A85B-864B-96FC-0D986A0DD931}" type="sibTrans" cxnId="{D045A66F-7EE2-A840-8680-F9DF9957619E}">
      <dgm:prSet/>
      <dgm:spPr/>
      <dgm:t>
        <a:bodyPr/>
        <a:lstStyle/>
        <a:p>
          <a:endParaRPr lang="zh-CN" altLang="en-US" sz="4400">
            <a:latin typeface="Songti SC" charset="-122"/>
            <a:ea typeface="Songti SC" charset="-122"/>
            <a:cs typeface="Songti SC" charset="-122"/>
          </a:endParaRPr>
        </a:p>
      </dgm:t>
    </dgm:pt>
    <dgm:pt modelId="{F2DB3EBD-4A7D-5843-8DD3-6304100B3A99}">
      <dgm:prSet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网络质量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35E91FD-D7C2-9744-B5AA-E3E8CCA8CA64}" type="parTrans" cxnId="{CB40E4C1-8561-734F-BAF1-5654C29D5497}">
      <dgm:prSet/>
      <dgm:spPr/>
      <dgm:t>
        <a:bodyPr/>
        <a:lstStyle/>
        <a:p>
          <a:endParaRPr lang="zh-CN" altLang="en-US"/>
        </a:p>
      </dgm:t>
    </dgm:pt>
    <dgm:pt modelId="{F4B4564D-94B2-6648-A6B1-EBF983C08054}" type="sibTrans" cxnId="{CB40E4C1-8561-734F-BAF1-5654C29D5497}">
      <dgm:prSet/>
      <dgm:spPr/>
      <dgm:t>
        <a:bodyPr/>
        <a:lstStyle/>
        <a:p>
          <a:endParaRPr lang="zh-CN" altLang="en-US"/>
        </a:p>
      </dgm:t>
    </dgm:pt>
    <dgm:pt modelId="{8DCDAFC8-49AC-1B46-8345-95FBA4A96B0D}">
      <dgm:prSet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开关状态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66868740-B16E-644F-802B-5A842AA5168D}" type="parTrans" cxnId="{B1667736-08B5-DE4B-9CEF-E9AD7A853271}">
      <dgm:prSet/>
      <dgm:spPr/>
      <dgm:t>
        <a:bodyPr/>
        <a:lstStyle/>
        <a:p>
          <a:endParaRPr lang="zh-CN" altLang="en-US"/>
        </a:p>
      </dgm:t>
    </dgm:pt>
    <dgm:pt modelId="{E349F311-4D4F-A44C-BA3D-8FCFEE465CA8}" type="sibTrans" cxnId="{B1667736-08B5-DE4B-9CEF-E9AD7A853271}">
      <dgm:prSet/>
      <dgm:spPr/>
      <dgm:t>
        <a:bodyPr/>
        <a:lstStyle/>
        <a:p>
          <a:endParaRPr lang="zh-CN" altLang="en-US"/>
        </a:p>
      </dgm:t>
    </dgm:pt>
    <dgm:pt modelId="{258BE309-1F93-1E4A-A7BF-ABB912ADE712}">
      <dgm:prSet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mr-IN" altLang="zh-CN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…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DC077C-027B-F54D-8196-3D17EAC2FDA4}" type="parTrans" cxnId="{97F73487-E603-CB41-BFBD-C57603041294}">
      <dgm:prSet/>
      <dgm:spPr/>
      <dgm:t>
        <a:bodyPr/>
        <a:lstStyle/>
        <a:p>
          <a:endParaRPr lang="zh-CN" altLang="en-US"/>
        </a:p>
      </dgm:t>
    </dgm:pt>
    <dgm:pt modelId="{C79978FE-4306-2044-A05D-78ABED56F58C}" type="sibTrans" cxnId="{97F73487-E603-CB41-BFBD-C57603041294}">
      <dgm:prSet/>
      <dgm:spPr/>
      <dgm:t>
        <a:bodyPr/>
        <a:lstStyle/>
        <a:p>
          <a:endParaRPr lang="zh-CN" altLang="en-US"/>
        </a:p>
      </dgm:t>
    </dgm:pt>
    <dgm:pt modelId="{A2B6EAEF-F9A0-F54A-B9C8-EBCD93F4D26E}">
      <dgm:prSet phldrT="[Text]"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线程堆栈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C5EB7C7-CAB1-5B46-B87A-7BF0980DAACA}" type="parTrans" cxnId="{EE725858-0EAF-C340-8121-3B66D6C5EE01}">
      <dgm:prSet/>
      <dgm:spPr/>
      <dgm:t>
        <a:bodyPr/>
        <a:lstStyle/>
        <a:p>
          <a:endParaRPr lang="zh-CN" altLang="en-US"/>
        </a:p>
      </dgm:t>
    </dgm:pt>
    <dgm:pt modelId="{7F96A17A-6EC2-BD44-9282-9A6C1DF9848A}" type="sibTrans" cxnId="{EE725858-0EAF-C340-8121-3B66D6C5EE01}">
      <dgm:prSet/>
      <dgm:spPr/>
      <dgm:t>
        <a:bodyPr/>
        <a:lstStyle/>
        <a:p>
          <a:endParaRPr lang="zh-CN" altLang="en-US"/>
        </a:p>
      </dgm:t>
    </dgm:pt>
    <dgm:pt modelId="{43632D00-5F0E-7142-882D-CB459BEC33A0}">
      <dgm:prSet phldrT="[Text]" custT="1"/>
      <dgm:spPr/>
      <dgm:t>
        <a:bodyPr/>
        <a:lstStyle/>
        <a:p>
          <a:r>
            <a:rPr lang="zh-CN" altLang="en-US" sz="4400" b="0" i="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诊断日志</a:t>
          </a:r>
          <a:endParaRPr lang="zh-CN" altLang="en-US" sz="4400" b="0" i="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12DC5DC-1042-9C48-9D9E-7F2745523711}" type="parTrans" cxnId="{5785AA2C-CE72-7D45-93CB-B32F8126D01D}">
      <dgm:prSet/>
      <dgm:spPr/>
      <dgm:t>
        <a:bodyPr/>
        <a:lstStyle/>
        <a:p>
          <a:endParaRPr lang="zh-CN" altLang="en-US"/>
        </a:p>
      </dgm:t>
    </dgm:pt>
    <dgm:pt modelId="{2156634C-BBCC-C94D-8A81-AE4958B910C1}" type="sibTrans" cxnId="{5785AA2C-CE72-7D45-93CB-B32F8126D01D}">
      <dgm:prSet/>
      <dgm:spPr/>
      <dgm:t>
        <a:bodyPr/>
        <a:lstStyle/>
        <a:p>
          <a:endParaRPr lang="zh-CN" altLang="en-US"/>
        </a:p>
      </dgm:t>
    </dgm:pt>
    <dgm:pt modelId="{9C40B4C8-93BB-4D45-A688-A4BB76DC03E8}" type="pres">
      <dgm:prSet presAssocID="{3093830A-CBF4-6443-8AD0-0A118AAF1E39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93032E7-2A1D-1B40-B75B-3D6FD0CD8F88}" type="pres">
      <dgm:prSet presAssocID="{F13349CF-C096-2D4A-829C-DED34C6528BB}" presName="composite" presStyleCnt="0"/>
      <dgm:spPr/>
    </dgm:pt>
    <dgm:pt modelId="{9F5A52BF-4293-9B4F-B548-6839D5E6AD09}" type="pres">
      <dgm:prSet presAssocID="{F13349CF-C096-2D4A-829C-DED34C6528B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11CB54-7C9D-AE4D-9208-ACB1AB90C474}" type="pres">
      <dgm:prSet presAssocID="{F13349CF-C096-2D4A-829C-DED34C6528BB}" presName="desTx" presStyleLbl="alignAccFollowNode1" presStyleIdx="0" presStyleCnt="3" custLinFactNeighborX="-30" custLinFactNeighborY="-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11682A-9F11-FB40-B259-8E64FADF88F7}" type="pres">
      <dgm:prSet presAssocID="{87C9FA30-7A50-9F47-B058-8CC8BB04E3CA}" presName="space" presStyleCnt="0"/>
      <dgm:spPr/>
    </dgm:pt>
    <dgm:pt modelId="{67A734A7-5FE4-2844-B3BF-B0B29F709F5C}" type="pres">
      <dgm:prSet presAssocID="{C68F2566-5A22-C84C-A557-8270544F3F0D}" presName="composite" presStyleCnt="0"/>
      <dgm:spPr/>
    </dgm:pt>
    <dgm:pt modelId="{924D2053-27DB-8B4F-B767-278CFE556695}" type="pres">
      <dgm:prSet presAssocID="{C68F2566-5A22-C84C-A557-8270544F3F0D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53461E-D5FF-C340-9507-CD84AAD59216}" type="pres">
      <dgm:prSet presAssocID="{C68F2566-5A22-C84C-A557-8270544F3F0D}" presName="desTx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7BD9F3-0C82-0143-BCFA-A8421A64DF57}" type="pres">
      <dgm:prSet presAssocID="{4288EE43-9BF0-8044-B100-5B1DBEDFF4D2}" presName="space" presStyleCnt="0"/>
      <dgm:spPr/>
    </dgm:pt>
    <dgm:pt modelId="{A2588D8B-ECA8-F64B-B402-F667D03E9582}" type="pres">
      <dgm:prSet presAssocID="{7136A70A-EA86-3D4A-A3BC-33EC7BE0F8F4}" presName="composite" presStyleCnt="0"/>
      <dgm:spPr/>
    </dgm:pt>
    <dgm:pt modelId="{5039AEC4-49C4-7145-8F08-A485390911F5}" type="pres">
      <dgm:prSet presAssocID="{7136A70A-EA86-3D4A-A3BC-33EC7BE0F8F4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B0E536D-B234-0045-9785-5BDB3E1342DA}" type="pres">
      <dgm:prSet presAssocID="{7136A70A-EA86-3D4A-A3BC-33EC7BE0F8F4}" presName="desTx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0D205C6-5842-504B-852D-B78EB276D244}" type="presOf" srcId="{4B7AA1E7-A1B0-9943-AC73-A44309FC0EC5}" destId="{1B0E536D-B234-0045-9785-5BDB3E1342DA}" srcOrd="0" destOrd="0" presId="urn:microsoft.com/office/officeart/2005/8/layout/hList1"/>
    <dgm:cxn modelId="{C21826C8-BCEF-AB48-9478-CD547D03D854}" type="presOf" srcId="{258BE309-1F93-1E4A-A7BF-ABB912ADE712}" destId="{3053461E-D5FF-C340-9507-CD84AAD59216}" srcOrd="0" destOrd="3" presId="urn:microsoft.com/office/officeart/2005/8/layout/hList1"/>
    <dgm:cxn modelId="{CB40E4C1-8561-734F-BAF1-5654C29D5497}" srcId="{C68F2566-5A22-C84C-A557-8270544F3F0D}" destId="{F2DB3EBD-4A7D-5843-8DD3-6304100B3A99}" srcOrd="1" destOrd="0" parTransId="{435E91FD-D7C2-9744-B5AA-E3E8CCA8CA64}" sibTransId="{F4B4564D-94B2-6648-A6B1-EBF983C08054}"/>
    <dgm:cxn modelId="{29627A8E-E491-824A-B13D-43A59A339DC1}" type="presOf" srcId="{C68F2566-5A22-C84C-A557-8270544F3F0D}" destId="{924D2053-27DB-8B4F-B767-278CFE556695}" srcOrd="0" destOrd="0" presId="urn:microsoft.com/office/officeart/2005/8/layout/hList1"/>
    <dgm:cxn modelId="{1DDCF3E8-393C-3344-B943-092BB99DBD61}" srcId="{F13349CF-C096-2D4A-829C-DED34C6528BB}" destId="{CC2552DE-0A80-5F4C-94E9-203B5FB2D5F2}" srcOrd="0" destOrd="0" parTransId="{AAA4A2E1-494C-3849-8E40-21BE51DA054D}" sibTransId="{050B98FB-A0F7-1942-A943-E863B350F16B}"/>
    <dgm:cxn modelId="{EE725858-0EAF-C340-8121-3B66D6C5EE01}" srcId="{F13349CF-C096-2D4A-829C-DED34C6528BB}" destId="{A2B6EAEF-F9A0-F54A-B9C8-EBCD93F4D26E}" srcOrd="1" destOrd="0" parTransId="{4C5EB7C7-CAB1-5B46-B87A-7BF0980DAACA}" sibTransId="{7F96A17A-6EC2-BD44-9282-9A6C1DF9848A}"/>
    <dgm:cxn modelId="{015C59AE-E04F-3B4D-9A3B-0ECDD279203E}" type="presOf" srcId="{F13349CF-C096-2D4A-829C-DED34C6528BB}" destId="{9F5A52BF-4293-9B4F-B548-6839D5E6AD09}" srcOrd="0" destOrd="0" presId="urn:microsoft.com/office/officeart/2005/8/layout/hList1"/>
    <dgm:cxn modelId="{B1667736-08B5-DE4B-9CEF-E9AD7A853271}" srcId="{C68F2566-5A22-C84C-A557-8270544F3F0D}" destId="{8DCDAFC8-49AC-1B46-8345-95FBA4A96B0D}" srcOrd="2" destOrd="0" parTransId="{66868740-B16E-644F-802B-5A842AA5168D}" sibTransId="{E349F311-4D4F-A44C-BA3D-8FCFEE465CA8}"/>
    <dgm:cxn modelId="{5785AA2C-CE72-7D45-93CB-B32F8126D01D}" srcId="{7136A70A-EA86-3D4A-A3BC-33EC7BE0F8F4}" destId="{43632D00-5F0E-7142-882D-CB459BEC33A0}" srcOrd="1" destOrd="0" parTransId="{E12DC5DC-1042-9C48-9D9E-7F2745523711}" sibTransId="{2156634C-BBCC-C94D-8A81-AE4958B910C1}"/>
    <dgm:cxn modelId="{DDEAFCE8-86B2-3D46-A3E0-68B9FA0622B5}" type="presOf" srcId="{43632D00-5F0E-7142-882D-CB459BEC33A0}" destId="{1B0E536D-B234-0045-9785-5BDB3E1342DA}" srcOrd="0" destOrd="1" presId="urn:microsoft.com/office/officeart/2005/8/layout/hList1"/>
    <dgm:cxn modelId="{BF1507BA-8F46-3041-95C7-B1CD230C62CB}" type="presOf" srcId="{F2DB3EBD-4A7D-5843-8DD3-6304100B3A99}" destId="{3053461E-D5FF-C340-9507-CD84AAD59216}" srcOrd="0" destOrd="1" presId="urn:microsoft.com/office/officeart/2005/8/layout/hList1"/>
    <dgm:cxn modelId="{7287893E-F0CB-A444-B020-0BBD12EB12FD}" srcId="{3093830A-CBF4-6443-8AD0-0A118AAF1E39}" destId="{C68F2566-5A22-C84C-A557-8270544F3F0D}" srcOrd="1" destOrd="0" parTransId="{A3569920-1E05-2747-8ECE-CC8E18BE3D90}" sibTransId="{4288EE43-9BF0-8044-B100-5B1DBEDFF4D2}"/>
    <dgm:cxn modelId="{D045A66F-7EE2-A840-8680-F9DF9957619E}" srcId="{7136A70A-EA86-3D4A-A3BC-33EC7BE0F8F4}" destId="{4B7AA1E7-A1B0-9943-AC73-A44309FC0EC5}" srcOrd="0" destOrd="0" parTransId="{7BD92F5D-5B6A-C940-AB2F-DCFD5179A292}" sibTransId="{7C27053D-A85B-864B-96FC-0D986A0DD931}"/>
    <dgm:cxn modelId="{97F73487-E603-CB41-BFBD-C57603041294}" srcId="{C68F2566-5A22-C84C-A557-8270544F3F0D}" destId="{258BE309-1F93-1E4A-A7BF-ABB912ADE712}" srcOrd="3" destOrd="0" parTransId="{C6DC077C-027B-F54D-8196-3D17EAC2FDA4}" sibTransId="{C79978FE-4306-2044-A05D-78ABED56F58C}"/>
    <dgm:cxn modelId="{A2A513E4-388B-4A47-AE16-DDBE03687DF3}" type="presOf" srcId="{A2B6EAEF-F9A0-F54A-B9C8-EBCD93F4D26E}" destId="{F411CB54-7C9D-AE4D-9208-ACB1AB90C474}" srcOrd="0" destOrd="1" presId="urn:microsoft.com/office/officeart/2005/8/layout/hList1"/>
    <dgm:cxn modelId="{A4EDF9F4-20BF-3C44-B997-FF6B9A40FB77}" srcId="{3093830A-CBF4-6443-8AD0-0A118AAF1E39}" destId="{F13349CF-C096-2D4A-829C-DED34C6528BB}" srcOrd="0" destOrd="0" parTransId="{09079308-43EE-0747-A7B1-83DDD046FE07}" sibTransId="{87C9FA30-7A50-9F47-B058-8CC8BB04E3CA}"/>
    <dgm:cxn modelId="{A7558E14-8999-5C45-B412-3E7EBB5DB323}" type="presOf" srcId="{10A3803F-6B38-9547-83F5-5B75BAAA2FA1}" destId="{3053461E-D5FF-C340-9507-CD84AAD59216}" srcOrd="0" destOrd="0" presId="urn:microsoft.com/office/officeart/2005/8/layout/hList1"/>
    <dgm:cxn modelId="{2A8233A3-B515-3843-A6ED-61009114A87E}" type="presOf" srcId="{3093830A-CBF4-6443-8AD0-0A118AAF1E39}" destId="{9C40B4C8-93BB-4D45-A688-A4BB76DC03E8}" srcOrd="0" destOrd="0" presId="urn:microsoft.com/office/officeart/2005/8/layout/hList1"/>
    <dgm:cxn modelId="{174E608A-8222-464D-9D47-6C6F1173CB42}" type="presOf" srcId="{CC2552DE-0A80-5F4C-94E9-203B5FB2D5F2}" destId="{F411CB54-7C9D-AE4D-9208-ACB1AB90C474}" srcOrd="0" destOrd="0" presId="urn:microsoft.com/office/officeart/2005/8/layout/hList1"/>
    <dgm:cxn modelId="{C63675AB-85CB-EF45-86B8-47AABE201D32}" srcId="{C68F2566-5A22-C84C-A557-8270544F3F0D}" destId="{10A3803F-6B38-9547-83F5-5B75BAAA2FA1}" srcOrd="0" destOrd="0" parTransId="{675F9393-050D-324C-A232-4870B01B558C}" sibTransId="{D443FABD-E42E-F74B-93FD-6E162A1A9A41}"/>
    <dgm:cxn modelId="{5528D2CA-0DFD-2243-A68E-2ED7585698B5}" type="presOf" srcId="{7136A70A-EA86-3D4A-A3BC-33EC7BE0F8F4}" destId="{5039AEC4-49C4-7145-8F08-A485390911F5}" srcOrd="0" destOrd="0" presId="urn:microsoft.com/office/officeart/2005/8/layout/hList1"/>
    <dgm:cxn modelId="{870DF155-273F-544E-8B4A-C289605EDB84}" srcId="{3093830A-CBF4-6443-8AD0-0A118AAF1E39}" destId="{7136A70A-EA86-3D4A-A3BC-33EC7BE0F8F4}" srcOrd="2" destOrd="0" parTransId="{17CDDBAF-66A1-ED44-99EF-8A4A2420417C}" sibTransId="{62E588FD-639E-F142-BEF7-4338DD48E32D}"/>
    <dgm:cxn modelId="{ABBDDA36-958F-4545-827F-66EE83A4C5FB}" type="presOf" srcId="{8DCDAFC8-49AC-1B46-8345-95FBA4A96B0D}" destId="{3053461E-D5FF-C340-9507-CD84AAD59216}" srcOrd="0" destOrd="2" presId="urn:microsoft.com/office/officeart/2005/8/layout/hList1"/>
    <dgm:cxn modelId="{2FB3BA41-B8CF-4A47-AF3F-26F73302E81E}" type="presParOf" srcId="{9C40B4C8-93BB-4D45-A688-A4BB76DC03E8}" destId="{D93032E7-2A1D-1B40-B75B-3D6FD0CD8F88}" srcOrd="0" destOrd="0" presId="urn:microsoft.com/office/officeart/2005/8/layout/hList1"/>
    <dgm:cxn modelId="{EC2EDDFD-5BAB-434B-87C8-F574C18D30AD}" type="presParOf" srcId="{D93032E7-2A1D-1B40-B75B-3D6FD0CD8F88}" destId="{9F5A52BF-4293-9B4F-B548-6839D5E6AD09}" srcOrd="0" destOrd="0" presId="urn:microsoft.com/office/officeart/2005/8/layout/hList1"/>
    <dgm:cxn modelId="{FCFD8B33-E488-5543-9F50-2227EB5778AE}" type="presParOf" srcId="{D93032E7-2A1D-1B40-B75B-3D6FD0CD8F88}" destId="{F411CB54-7C9D-AE4D-9208-ACB1AB90C474}" srcOrd="1" destOrd="0" presId="urn:microsoft.com/office/officeart/2005/8/layout/hList1"/>
    <dgm:cxn modelId="{2FF4ECFF-7F3B-DE43-8DDF-93A5E004C9BD}" type="presParOf" srcId="{9C40B4C8-93BB-4D45-A688-A4BB76DC03E8}" destId="{3011682A-9F11-FB40-B259-8E64FADF88F7}" srcOrd="1" destOrd="0" presId="urn:microsoft.com/office/officeart/2005/8/layout/hList1"/>
    <dgm:cxn modelId="{882D094E-035A-0F49-9BB4-9A3E7F9407A9}" type="presParOf" srcId="{9C40B4C8-93BB-4D45-A688-A4BB76DC03E8}" destId="{67A734A7-5FE4-2844-B3BF-B0B29F709F5C}" srcOrd="2" destOrd="0" presId="urn:microsoft.com/office/officeart/2005/8/layout/hList1"/>
    <dgm:cxn modelId="{E5AB71B9-FB74-4B47-9957-DF989A803AE7}" type="presParOf" srcId="{67A734A7-5FE4-2844-B3BF-B0B29F709F5C}" destId="{924D2053-27DB-8B4F-B767-278CFE556695}" srcOrd="0" destOrd="0" presId="urn:microsoft.com/office/officeart/2005/8/layout/hList1"/>
    <dgm:cxn modelId="{B30B69E0-AF36-8442-969A-10A6531CA8FB}" type="presParOf" srcId="{67A734A7-5FE4-2844-B3BF-B0B29F709F5C}" destId="{3053461E-D5FF-C340-9507-CD84AAD59216}" srcOrd="1" destOrd="0" presId="urn:microsoft.com/office/officeart/2005/8/layout/hList1"/>
    <dgm:cxn modelId="{50C2078E-12BC-4D4A-9A90-FA3C5ECAA95D}" type="presParOf" srcId="{9C40B4C8-93BB-4D45-A688-A4BB76DC03E8}" destId="{167BD9F3-0C82-0143-BCFA-A8421A64DF57}" srcOrd="3" destOrd="0" presId="urn:microsoft.com/office/officeart/2005/8/layout/hList1"/>
    <dgm:cxn modelId="{3CF22077-2C90-DE44-AF2B-EC162D58EB23}" type="presParOf" srcId="{9C40B4C8-93BB-4D45-A688-A4BB76DC03E8}" destId="{A2588D8B-ECA8-F64B-B402-F667D03E9582}" srcOrd="4" destOrd="0" presId="urn:microsoft.com/office/officeart/2005/8/layout/hList1"/>
    <dgm:cxn modelId="{1A394C27-6DDB-E842-BF7A-AA0F9AAC743E}" type="presParOf" srcId="{A2588D8B-ECA8-F64B-B402-F667D03E9582}" destId="{5039AEC4-49C4-7145-8F08-A485390911F5}" srcOrd="0" destOrd="0" presId="urn:microsoft.com/office/officeart/2005/8/layout/hList1"/>
    <dgm:cxn modelId="{14328A70-BDB7-A34F-B0B6-084700BC4B05}" type="presParOf" srcId="{A2588D8B-ECA8-F64B-B402-F667D03E9582}" destId="{1B0E536D-B234-0045-9785-5BDB3E1342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69" y="882039"/>
          <a:ext cx="6608059" cy="1872000"/>
        </a:xfrm>
        <a:prstGeom prst="rect">
          <a:avLst/>
        </a:prstGeom>
        <a:solidFill>
          <a:srgbClr val="FF821D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组件化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9" y="882039"/>
        <a:ext cx="6608059" cy="1872000"/>
      </dsp:txXfrm>
    </dsp:sp>
    <dsp:sp modelId="{F411CB54-7C9D-AE4D-9208-ACB1AB90C474}">
      <dsp:nvSpPr>
        <dsp:cNvPr id="0" name=""/>
        <dsp:cNvSpPr/>
      </dsp:nvSpPr>
      <dsp:spPr>
        <a:xfrm>
          <a:off x="69" y="2754039"/>
          <a:ext cx="6608059" cy="4498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共享基础设施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下沉公共服务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隔离业务模块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9" y="2754039"/>
        <a:ext cx="6608059" cy="4498610"/>
      </dsp:txXfrm>
    </dsp:sp>
    <dsp:sp modelId="{924D2053-27DB-8B4F-B767-278CFE556695}">
      <dsp:nvSpPr>
        <dsp:cNvPr id="0" name=""/>
        <dsp:cNvSpPr/>
      </dsp:nvSpPr>
      <dsp:spPr>
        <a:xfrm>
          <a:off x="7533256" y="882039"/>
          <a:ext cx="6608059" cy="1872000"/>
        </a:xfrm>
        <a:prstGeom prst="rect">
          <a:avLst/>
        </a:prstGeom>
        <a:solidFill>
          <a:srgbClr val="00B050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标准化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33256" y="882039"/>
        <a:ext cx="6608059" cy="1872000"/>
      </dsp:txXfrm>
    </dsp:sp>
    <dsp:sp modelId="{3053461E-D5FF-C340-9507-CD84AAD59216}">
      <dsp:nvSpPr>
        <dsp:cNvPr id="0" name=""/>
        <dsp:cNvSpPr/>
      </dsp:nvSpPr>
      <dsp:spPr>
        <a:xfrm>
          <a:off x="7533256" y="2754039"/>
          <a:ext cx="6608059" cy="449861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统一的基础服务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统一的应用框架</a:t>
          </a:r>
          <a:endParaRPr lang="en-US" altLang="zh-CN" sz="4400" b="0" i="0" kern="120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统一的开发范式</a:t>
          </a:r>
          <a:endParaRPr lang="en-US" altLang="zh-CN" sz="4400" b="0" i="0" kern="120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统一的用户体验</a:t>
          </a:r>
          <a:endParaRPr lang="en-US" altLang="zh-CN" sz="4400" b="0" i="0" kern="1200" dirty="0" smtClean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533256" y="2754039"/>
        <a:ext cx="6608059" cy="44986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6994" y="1034738"/>
          <a:ext cx="4206038" cy="1682415"/>
        </a:xfrm>
        <a:prstGeom prst="rect">
          <a:avLst/>
        </a:prstGeom>
        <a:solidFill>
          <a:srgbClr val="FF821D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可用性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994" y="1034738"/>
        <a:ext cx="4206038" cy="1682415"/>
      </dsp:txXfrm>
    </dsp:sp>
    <dsp:sp modelId="{F411CB54-7C9D-AE4D-9208-ACB1AB90C474}">
      <dsp:nvSpPr>
        <dsp:cNvPr id="0" name=""/>
        <dsp:cNvSpPr/>
      </dsp:nvSpPr>
      <dsp:spPr>
        <a:xfrm>
          <a:off x="6994" y="2717153"/>
          <a:ext cx="4206038" cy="4086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Crash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Abort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业务异常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994" y="2717153"/>
        <a:ext cx="4206038" cy="4086699"/>
      </dsp:txXfrm>
    </dsp:sp>
    <dsp:sp modelId="{924D2053-27DB-8B4F-B767-278CFE556695}">
      <dsp:nvSpPr>
        <dsp:cNvPr id="0" name=""/>
        <dsp:cNvSpPr/>
      </dsp:nvSpPr>
      <dsp:spPr>
        <a:xfrm>
          <a:off x="4801879" y="1034738"/>
          <a:ext cx="4206038" cy="1682415"/>
        </a:xfrm>
        <a:prstGeom prst="rect">
          <a:avLst/>
        </a:prstGeom>
        <a:solidFill>
          <a:srgbClr val="00B050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基础性能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01879" y="1034738"/>
        <a:ext cx="4206038" cy="1682415"/>
      </dsp:txXfrm>
    </dsp:sp>
    <dsp:sp modelId="{3053461E-D5FF-C340-9507-CD84AAD59216}">
      <dsp:nvSpPr>
        <dsp:cNvPr id="0" name=""/>
        <dsp:cNvSpPr/>
      </dsp:nvSpPr>
      <dsp:spPr>
        <a:xfrm>
          <a:off x="4801879" y="2717153"/>
          <a:ext cx="4206038" cy="4086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启动时间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应用包体积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4801879" y="2717153"/>
        <a:ext cx="4206038" cy="4086699"/>
      </dsp:txXfrm>
    </dsp:sp>
    <dsp:sp modelId="{5039AEC4-49C4-7145-8F08-A485390911F5}">
      <dsp:nvSpPr>
        <dsp:cNvPr id="0" name=""/>
        <dsp:cNvSpPr/>
      </dsp:nvSpPr>
      <dsp:spPr>
        <a:xfrm>
          <a:off x="9596763" y="1034738"/>
          <a:ext cx="4206038" cy="1682415"/>
        </a:xfrm>
        <a:prstGeom prst="rect">
          <a:avLst/>
        </a:prstGeom>
        <a:solidFill>
          <a:srgbClr val="00B0F0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流畅性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596763" y="1034738"/>
        <a:ext cx="4206038" cy="1682415"/>
      </dsp:txXfrm>
    </dsp:sp>
    <dsp:sp modelId="{1B0E536D-B234-0045-9785-5BDB3E1342DA}">
      <dsp:nvSpPr>
        <dsp:cNvPr id="0" name=""/>
        <dsp:cNvSpPr/>
      </dsp:nvSpPr>
      <dsp:spPr>
        <a:xfrm>
          <a:off x="9596763" y="2717153"/>
          <a:ext cx="4206038" cy="4086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页面测速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卡顿检测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关键路径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渲染检测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9596763" y="2717153"/>
        <a:ext cx="4206038" cy="4086699"/>
      </dsp:txXfrm>
    </dsp:sp>
    <dsp:sp modelId="{92A4F6BA-BEA6-6747-9621-D60238EBD489}">
      <dsp:nvSpPr>
        <dsp:cNvPr id="0" name=""/>
        <dsp:cNvSpPr/>
      </dsp:nvSpPr>
      <dsp:spPr>
        <a:xfrm>
          <a:off x="14391647" y="1034738"/>
          <a:ext cx="4206038" cy="1682415"/>
        </a:xfrm>
        <a:prstGeom prst="rect">
          <a:avLst/>
        </a:prstGeom>
        <a:solidFill>
          <a:srgbClr val="827BE9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1376" tIns="195072" rIns="341376" bIns="195072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资源消耗</a:t>
          </a:r>
          <a:endParaRPr lang="zh-CN" altLang="en-US" sz="48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91647" y="1034738"/>
        <a:ext cx="4206038" cy="1682415"/>
      </dsp:txXfrm>
    </dsp:sp>
    <dsp:sp modelId="{C5B69D5B-1548-3946-9E17-28FD9CB59193}">
      <dsp:nvSpPr>
        <dsp:cNvPr id="0" name=""/>
        <dsp:cNvSpPr/>
      </dsp:nvSpPr>
      <dsp:spPr>
        <a:xfrm>
          <a:off x="14391647" y="2717153"/>
          <a:ext cx="4206038" cy="408669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84480" bIns="32004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CPU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内存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流量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zh-CN" altLang="en-US" sz="40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存储</a:t>
          </a:r>
          <a:endParaRPr lang="zh-CN" altLang="en-US" sz="40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391647" y="2717153"/>
        <a:ext cx="4206038" cy="40866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5A52BF-4293-9B4F-B548-6839D5E6AD09}">
      <dsp:nvSpPr>
        <dsp:cNvPr id="0" name=""/>
        <dsp:cNvSpPr/>
      </dsp:nvSpPr>
      <dsp:spPr>
        <a:xfrm>
          <a:off x="5080" y="547555"/>
          <a:ext cx="4953645" cy="1872000"/>
        </a:xfrm>
        <a:prstGeom prst="rect">
          <a:avLst/>
        </a:prstGeom>
        <a:solidFill>
          <a:srgbClr val="FF821D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故障复现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080" y="547555"/>
        <a:ext cx="4953645" cy="1872000"/>
      </dsp:txXfrm>
    </dsp:sp>
    <dsp:sp modelId="{F411CB54-7C9D-AE4D-9208-ACB1AB90C474}">
      <dsp:nvSpPr>
        <dsp:cNvPr id="0" name=""/>
        <dsp:cNvSpPr/>
      </dsp:nvSpPr>
      <dsp:spPr>
        <a:xfrm>
          <a:off x="3594" y="2419191"/>
          <a:ext cx="4953645" cy="454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操作路径还原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线程堆栈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594" y="2419191"/>
        <a:ext cx="4953645" cy="4549837"/>
      </dsp:txXfrm>
    </dsp:sp>
    <dsp:sp modelId="{924D2053-27DB-8B4F-B767-278CFE556695}">
      <dsp:nvSpPr>
        <dsp:cNvPr id="0" name=""/>
        <dsp:cNvSpPr/>
      </dsp:nvSpPr>
      <dsp:spPr>
        <a:xfrm>
          <a:off x="5652235" y="547555"/>
          <a:ext cx="4953645" cy="1872000"/>
        </a:xfrm>
        <a:prstGeom prst="rect">
          <a:avLst/>
        </a:prstGeom>
        <a:solidFill>
          <a:srgbClr val="00B050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数据洞察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52235" y="547555"/>
        <a:ext cx="4953645" cy="1872000"/>
      </dsp:txXfrm>
    </dsp:sp>
    <dsp:sp modelId="{3053461E-D5FF-C340-9507-CD84AAD59216}">
      <dsp:nvSpPr>
        <dsp:cNvPr id="0" name=""/>
        <dsp:cNvSpPr/>
      </dsp:nvSpPr>
      <dsp:spPr>
        <a:xfrm>
          <a:off x="5652235" y="2419555"/>
          <a:ext cx="4953645" cy="454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地域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网络质量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开关状态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</a:t>
          </a:r>
          <a:r>
            <a:rPr lang="mr-IN" altLang="zh-CN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…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652235" y="2419555"/>
        <a:ext cx="4953645" cy="4549837"/>
      </dsp:txXfrm>
    </dsp:sp>
    <dsp:sp modelId="{5039AEC4-49C4-7145-8F08-A485390911F5}">
      <dsp:nvSpPr>
        <dsp:cNvPr id="0" name=""/>
        <dsp:cNvSpPr/>
      </dsp:nvSpPr>
      <dsp:spPr>
        <a:xfrm>
          <a:off x="11299391" y="547555"/>
          <a:ext cx="4953645" cy="1872000"/>
        </a:xfrm>
        <a:prstGeom prst="rect">
          <a:avLst/>
        </a:prstGeom>
        <a:solidFill>
          <a:srgbClr val="00B0F0"/>
        </a:solidFill>
        <a:ln w="9525" cap="flat" cmpd="sng" algn="ctr">
          <a:noFill/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12928" tIns="178816" rIns="312928" bIns="178816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Microsoft YaHei" charset="-122"/>
              <a:ea typeface="Microsoft YaHei" charset="-122"/>
              <a:cs typeface="Microsoft YaHei" charset="-122"/>
            </a:rPr>
            <a:t>分析定位</a:t>
          </a:r>
          <a:endParaRPr lang="zh-CN" altLang="en-US" sz="4400" b="0" i="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299391" y="547555"/>
        <a:ext cx="4953645" cy="1872000"/>
      </dsp:txXfrm>
    </dsp:sp>
    <dsp:sp modelId="{1B0E536D-B234-0045-9785-5BDB3E1342DA}">
      <dsp:nvSpPr>
        <dsp:cNvPr id="0" name=""/>
        <dsp:cNvSpPr/>
      </dsp:nvSpPr>
      <dsp:spPr>
        <a:xfrm>
          <a:off x="11299391" y="2419555"/>
          <a:ext cx="4953645" cy="45498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34696" rIns="312928" bIns="352044" numCol="1" spcCol="1270" anchor="t" anchorCtr="0">
          <a:noAutofit/>
        </a:bodyPr>
        <a:lstStyle/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分析工具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  <a:p>
          <a:pPr marL="285750" lvl="1" indent="-285750" algn="l" defTabSz="1955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4400" b="0" i="0" kern="1200" dirty="0" smtClean="0">
              <a:solidFill>
                <a:schemeClr val="bg2"/>
              </a:solidFill>
              <a:latin typeface="Microsoft YaHei" charset="-122"/>
              <a:ea typeface="Microsoft YaHei" charset="-122"/>
              <a:cs typeface="Microsoft YaHei" charset="-122"/>
            </a:rPr>
            <a:t> 诊断日志</a:t>
          </a:r>
          <a:endParaRPr lang="zh-CN" altLang="en-US" sz="4400" b="0" i="0" kern="1200" dirty="0">
            <a:solidFill>
              <a:schemeClr val="bg2"/>
            </a:solidFill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1299391" y="2419555"/>
        <a:ext cx="4953645" cy="45498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2907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93454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3615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356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612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498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数量，区间，环比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7811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5791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66082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936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7713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与署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MTC－PPT首页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2133821" y="2303859"/>
            <a:ext cx="14716126" cy="393444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5F5F5"/>
                </a:solidFill>
              </a:defRPr>
            </a:lvl1pPr>
          </a:lstStyle>
          <a:p>
            <a:r>
              <a:rPr dirty="0"/>
              <a:t>标题文本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3"/>
          </p:nvPr>
        </p:nvSpPr>
        <p:spPr>
          <a:xfrm>
            <a:off x="2184621" y="6653379"/>
            <a:ext cx="14716126" cy="9652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4600">
                <a:solidFill>
                  <a:srgbClr val="F5F5F5"/>
                </a:solidFill>
              </a:defRPr>
            </a:lvl1pPr>
          </a:lstStyle>
          <a:p>
            <a:r>
              <a:t>在此键入姓名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sz="quarter" idx="14"/>
          </p:nvPr>
        </p:nvSpPr>
        <p:spPr>
          <a:xfrm>
            <a:off x="2220340" y="7451670"/>
            <a:ext cx="14716126" cy="96520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3800">
                <a:solidFill>
                  <a:srgbClr val="49B9FF"/>
                </a:solidFill>
              </a:defRPr>
            </a:lvl1pPr>
          </a:lstStyle>
          <a:p>
            <a:r>
              <a:t>在此键入Tittle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Shape 24"/>
          <p:cNvSpPr>
            <a:spLocks noGrp="1"/>
          </p:cNvSpPr>
          <p:nvPr>
            <p:ph type="title"/>
          </p:nvPr>
        </p:nvSpPr>
        <p:spPr>
          <a:xfrm>
            <a:off x="1820751" y="3866404"/>
            <a:ext cx="11607604" cy="1018074"/>
          </a:xfrm>
          <a:prstGeom prst="rect">
            <a:avLst/>
          </a:prstGeom>
        </p:spPr>
        <p:txBody>
          <a:bodyPr lIns="0" tIns="0" rIns="0" bIns="0"/>
          <a:lstStyle>
            <a:lvl1pPr marL="588818" indent="-588818" algn="l" defTabSz="982265">
              <a:buClr>
                <a:srgbClr val="6ABCFC"/>
              </a:buClr>
              <a:buSzPct val="75000"/>
              <a:buChar char="•"/>
              <a:defRPr sz="6000">
                <a:solidFill>
                  <a:srgbClr val="F1CF2E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25" name="Shape 25"/>
          <p:cNvSpPr>
            <a:spLocks noGrp="1"/>
          </p:cNvSpPr>
          <p:nvPr>
            <p:ph type="body" sz="quarter" idx="13"/>
          </p:nvPr>
        </p:nvSpPr>
        <p:spPr>
          <a:xfrm>
            <a:off x="1820751" y="4838996"/>
            <a:ext cx="11607604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</a:lstStyle>
          <a:p>
            <a:r>
              <a:t>Content Title 2</a:t>
            </a:r>
          </a:p>
        </p:txBody>
      </p:sp>
      <p:sp>
        <p:nvSpPr>
          <p:cNvPr id="26" name="Shape 26"/>
          <p:cNvSpPr>
            <a:spLocks noGrp="1"/>
          </p:cNvSpPr>
          <p:nvPr>
            <p:ph type="body" sz="quarter" idx="14"/>
          </p:nvPr>
        </p:nvSpPr>
        <p:spPr>
          <a:xfrm>
            <a:off x="1827654" y="5810438"/>
            <a:ext cx="11607604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</a:lstStyle>
          <a:p>
            <a:r>
              <a:t>Content Title 3</a:t>
            </a:r>
          </a:p>
        </p:txBody>
      </p:sp>
      <p:sp>
        <p:nvSpPr>
          <p:cNvPr id="27" name="Shape 27"/>
          <p:cNvSpPr>
            <a:spLocks noGrp="1"/>
          </p:cNvSpPr>
          <p:nvPr>
            <p:ph type="body" sz="quarter" idx="15"/>
          </p:nvPr>
        </p:nvSpPr>
        <p:spPr>
          <a:xfrm>
            <a:off x="1827654" y="6825431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28" name="Shape 28"/>
          <p:cNvSpPr>
            <a:spLocks noGrp="1"/>
          </p:cNvSpPr>
          <p:nvPr>
            <p:ph type="body" sz="quarter" idx="16"/>
          </p:nvPr>
        </p:nvSpPr>
        <p:spPr>
          <a:xfrm>
            <a:off x="1827654" y="7825822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29" name="Shape 29"/>
          <p:cNvSpPr>
            <a:spLocks noGrp="1"/>
          </p:cNvSpPr>
          <p:nvPr>
            <p:ph type="body" sz="quarter" idx="17"/>
          </p:nvPr>
        </p:nvSpPr>
        <p:spPr>
          <a:xfrm>
            <a:off x="1827654" y="8811866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5F5F5"/>
                </a:solidFill>
              </a:defRPr>
            </a:lvl1pPr>
          </a:lstStyle>
          <a:p>
            <a:r>
              <a:t>Content Title 6</a:t>
            </a:r>
          </a:p>
        </p:txBody>
      </p:sp>
      <p:sp>
        <p:nvSpPr>
          <p:cNvPr id="30" name="Shape 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8" name="Shape 38"/>
          <p:cNvSpPr>
            <a:spLocks noGrp="1"/>
          </p:cNvSpPr>
          <p:nvPr>
            <p:ph type="body" sz="quarter" idx="13"/>
          </p:nvPr>
        </p:nvSpPr>
        <p:spPr>
          <a:xfrm>
            <a:off x="1818284" y="4838996"/>
            <a:ext cx="12530131" cy="1017986"/>
          </a:xfrm>
          <a:prstGeom prst="rect">
            <a:avLst/>
          </a:prstGeom>
        </p:spPr>
        <p:txBody>
          <a:bodyPr lIns="0" tIns="0" rIns="0" bIns="0"/>
          <a:lstStyle>
            <a:lvl1pPr marL="588818" indent="-588818">
              <a:spcBef>
                <a:spcPts val="0"/>
              </a:spcBef>
              <a:defRPr sz="6000">
                <a:solidFill>
                  <a:srgbClr val="F1CF2E"/>
                </a:solidFill>
              </a:defRPr>
            </a:lvl1pPr>
          </a:lstStyle>
          <a:p>
            <a:r>
              <a:t>Content Title 2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sz="quarter" idx="14"/>
          </p:nvPr>
        </p:nvSpPr>
        <p:spPr>
          <a:xfrm>
            <a:off x="1825187" y="5810438"/>
            <a:ext cx="11607604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3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5"/>
          </p:nvPr>
        </p:nvSpPr>
        <p:spPr>
          <a:xfrm>
            <a:off x="1825187" y="6825431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41" name="Shape 41"/>
          <p:cNvSpPr>
            <a:spLocks noGrp="1"/>
          </p:cNvSpPr>
          <p:nvPr>
            <p:ph type="body" sz="quarter" idx="16"/>
          </p:nvPr>
        </p:nvSpPr>
        <p:spPr>
          <a:xfrm>
            <a:off x="1825187" y="7825822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7"/>
          </p:nvPr>
        </p:nvSpPr>
        <p:spPr>
          <a:xfrm>
            <a:off x="1825187" y="8811866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6</a:t>
            </a:r>
          </a:p>
        </p:txBody>
      </p:sp>
      <p:sp>
        <p:nvSpPr>
          <p:cNvPr id="43" name="Shape 43"/>
          <p:cNvSpPr/>
          <p:nvPr/>
        </p:nvSpPr>
        <p:spPr>
          <a:xfrm>
            <a:off x="1818284" y="3848544"/>
            <a:ext cx="11607604" cy="10180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 defTabSz="982265">
              <a:buClr>
                <a:srgbClr val="FFFFFF"/>
              </a:buClr>
              <a:buSzPct val="75000"/>
              <a:buChar char="•"/>
              <a:defRPr sz="4400"/>
            </a:lvl1pPr>
          </a:lstStyle>
          <a:p>
            <a:r>
              <a:t>Content Title 1</a:t>
            </a:r>
          </a:p>
        </p:txBody>
      </p:sp>
      <p:sp>
        <p:nvSpPr>
          <p:cNvPr id="44" name="Shape 4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52" name="Shape 52"/>
          <p:cNvSpPr>
            <a:spLocks noGrp="1"/>
          </p:cNvSpPr>
          <p:nvPr>
            <p:ph type="title"/>
          </p:nvPr>
        </p:nvSpPr>
        <p:spPr>
          <a:xfrm>
            <a:off x="1820751" y="3848544"/>
            <a:ext cx="11607604" cy="1018074"/>
          </a:xfrm>
          <a:prstGeom prst="rect">
            <a:avLst/>
          </a:prstGeom>
        </p:spPr>
        <p:txBody>
          <a:bodyPr lIns="0" tIns="0" rIns="0" bIns="0"/>
          <a:lstStyle>
            <a:lvl1pPr marL="593725" indent="-593725" algn="l" defTabSz="982265">
              <a:buClr>
                <a:srgbClr val="FFFFFF"/>
              </a:buClr>
              <a:buSzPct val="75000"/>
              <a:buChar char="•"/>
              <a:defRPr sz="44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53" name="Shape 53"/>
          <p:cNvSpPr>
            <a:spLocks noGrp="1"/>
          </p:cNvSpPr>
          <p:nvPr>
            <p:ph type="body" sz="quarter" idx="13"/>
          </p:nvPr>
        </p:nvSpPr>
        <p:spPr>
          <a:xfrm>
            <a:off x="1820751" y="4838996"/>
            <a:ext cx="12530131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2</a:t>
            </a:r>
          </a:p>
        </p:txBody>
      </p:sp>
      <p:sp>
        <p:nvSpPr>
          <p:cNvPr id="54" name="Shape 54"/>
          <p:cNvSpPr>
            <a:spLocks noGrp="1"/>
          </p:cNvSpPr>
          <p:nvPr>
            <p:ph type="body" sz="quarter" idx="14"/>
          </p:nvPr>
        </p:nvSpPr>
        <p:spPr>
          <a:xfrm>
            <a:off x="1827654" y="5810438"/>
            <a:ext cx="11607604" cy="1017986"/>
          </a:xfrm>
          <a:prstGeom prst="rect">
            <a:avLst/>
          </a:prstGeom>
        </p:spPr>
        <p:txBody>
          <a:bodyPr lIns="0" tIns="0" rIns="0" bIns="0"/>
          <a:lstStyle>
            <a:lvl1pPr marL="588818" indent="-588818">
              <a:spcBef>
                <a:spcPts val="0"/>
              </a:spcBef>
              <a:buClr>
                <a:srgbClr val="6ABCFC"/>
              </a:buClr>
              <a:defRPr sz="6000">
                <a:solidFill>
                  <a:srgbClr val="F1CF2E"/>
                </a:solidFill>
              </a:defRPr>
            </a:lvl1pPr>
          </a:lstStyle>
          <a:p>
            <a:r>
              <a:t>Content Title 3</a:t>
            </a:r>
          </a:p>
        </p:txBody>
      </p:sp>
      <p:sp>
        <p:nvSpPr>
          <p:cNvPr id="55" name="Shape 55"/>
          <p:cNvSpPr>
            <a:spLocks noGrp="1"/>
          </p:cNvSpPr>
          <p:nvPr>
            <p:ph type="body" sz="quarter" idx="15"/>
          </p:nvPr>
        </p:nvSpPr>
        <p:spPr>
          <a:xfrm>
            <a:off x="1827654" y="6825431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56" name="Shape 56"/>
          <p:cNvSpPr>
            <a:spLocks noGrp="1"/>
          </p:cNvSpPr>
          <p:nvPr>
            <p:ph type="body" sz="quarter" idx="16"/>
          </p:nvPr>
        </p:nvSpPr>
        <p:spPr>
          <a:xfrm>
            <a:off x="1827654" y="7825822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quarter" idx="17"/>
          </p:nvPr>
        </p:nvSpPr>
        <p:spPr>
          <a:xfrm>
            <a:off x="1827654" y="8811866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6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1818284" y="3848544"/>
            <a:ext cx="11607604" cy="1018074"/>
          </a:xfrm>
          <a:prstGeom prst="rect">
            <a:avLst/>
          </a:prstGeom>
        </p:spPr>
        <p:txBody>
          <a:bodyPr lIns="0" tIns="0" rIns="0" bIns="0"/>
          <a:lstStyle>
            <a:lvl1pPr marL="593725" indent="-593725" algn="l" defTabSz="982265">
              <a:buClr>
                <a:srgbClr val="FFFFFF"/>
              </a:buClr>
              <a:buSzPct val="75000"/>
              <a:buChar char="•"/>
              <a:defRPr sz="44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67" name="Shape 67"/>
          <p:cNvSpPr/>
          <p:nvPr/>
        </p:nvSpPr>
        <p:spPr>
          <a:xfrm>
            <a:off x="1818284" y="4838996"/>
            <a:ext cx="12530131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68" name="Shape 68"/>
          <p:cNvSpPr/>
          <p:nvPr/>
        </p:nvSpPr>
        <p:spPr>
          <a:xfrm>
            <a:off x="1825187" y="5810438"/>
            <a:ext cx="11607604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Clr>
                <a:srgbClr val="FFFFFF"/>
              </a:buClr>
              <a:buSzPct val="75000"/>
              <a:buChar char="•"/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69" name="Shape 69"/>
          <p:cNvSpPr/>
          <p:nvPr/>
        </p:nvSpPr>
        <p:spPr>
          <a:xfrm>
            <a:off x="1825187" y="6825431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6000">
                <a:solidFill>
                  <a:srgbClr val="F1CF2E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70" name="Shape 70"/>
          <p:cNvSpPr/>
          <p:nvPr/>
        </p:nvSpPr>
        <p:spPr>
          <a:xfrm>
            <a:off x="1825187" y="7825822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5</a:t>
            </a:r>
          </a:p>
        </p:txBody>
      </p:sp>
      <p:sp>
        <p:nvSpPr>
          <p:cNvPr id="71" name="Shape 71"/>
          <p:cNvSpPr/>
          <p:nvPr/>
        </p:nvSpPr>
        <p:spPr>
          <a:xfrm>
            <a:off x="1825187" y="8811866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80" name="Shape 80"/>
          <p:cNvSpPr>
            <a:spLocks noGrp="1"/>
          </p:cNvSpPr>
          <p:nvPr>
            <p:ph type="title"/>
          </p:nvPr>
        </p:nvSpPr>
        <p:spPr>
          <a:xfrm>
            <a:off x="1830984" y="3848544"/>
            <a:ext cx="11607604" cy="1018074"/>
          </a:xfrm>
          <a:prstGeom prst="rect">
            <a:avLst/>
          </a:prstGeom>
        </p:spPr>
        <p:txBody>
          <a:bodyPr lIns="0" tIns="0" rIns="0" bIns="0"/>
          <a:lstStyle>
            <a:lvl1pPr marL="593725" indent="-593725" algn="l" defTabSz="982265">
              <a:buClr>
                <a:srgbClr val="FFFFFF"/>
              </a:buClr>
              <a:buSzPct val="75000"/>
              <a:buChar char="•"/>
              <a:defRPr sz="44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81" name="Shape 81"/>
          <p:cNvSpPr/>
          <p:nvPr/>
        </p:nvSpPr>
        <p:spPr>
          <a:xfrm>
            <a:off x="1806817" y="4838996"/>
            <a:ext cx="12530132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2</a:t>
            </a:r>
          </a:p>
        </p:txBody>
      </p:sp>
      <p:sp>
        <p:nvSpPr>
          <p:cNvPr id="82" name="Shape 82"/>
          <p:cNvSpPr/>
          <p:nvPr/>
        </p:nvSpPr>
        <p:spPr>
          <a:xfrm>
            <a:off x="1837887" y="5810438"/>
            <a:ext cx="11607604" cy="1017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Clr>
                <a:srgbClr val="FFFFFF"/>
              </a:buClr>
              <a:buSzPct val="75000"/>
              <a:buChar char="•"/>
              <a:defRPr sz="4400"/>
            </a:lvl1pPr>
          </a:lstStyle>
          <a:p>
            <a:r>
              <a:t>Content Title 3</a:t>
            </a:r>
          </a:p>
        </p:txBody>
      </p:sp>
      <p:sp>
        <p:nvSpPr>
          <p:cNvPr id="83" name="Shape 83"/>
          <p:cNvSpPr/>
          <p:nvPr/>
        </p:nvSpPr>
        <p:spPr>
          <a:xfrm>
            <a:off x="1837887" y="6825431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4</a:t>
            </a:r>
          </a:p>
        </p:txBody>
      </p:sp>
      <p:sp>
        <p:nvSpPr>
          <p:cNvPr id="84" name="Shape 84"/>
          <p:cNvSpPr/>
          <p:nvPr/>
        </p:nvSpPr>
        <p:spPr>
          <a:xfrm>
            <a:off x="1837887" y="7825822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88818" indent="-588818">
              <a:buSzPct val="75000"/>
              <a:buChar char="•"/>
              <a:defRPr sz="6000">
                <a:solidFill>
                  <a:srgbClr val="F1CF2E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85" name="Shape 85"/>
          <p:cNvSpPr/>
          <p:nvPr/>
        </p:nvSpPr>
        <p:spPr>
          <a:xfrm>
            <a:off x="1837887" y="8811866"/>
            <a:ext cx="11607604" cy="1017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marL="593725" indent="-593725">
              <a:buSzPct val="75000"/>
              <a:buChar char="•"/>
              <a:defRPr sz="4400"/>
            </a:lvl1pPr>
          </a:lstStyle>
          <a:p>
            <a:r>
              <a:t>Content Title 6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标题与项目符号 拷贝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MTC－PPT章节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xfrm>
            <a:off x="1830984" y="3848544"/>
            <a:ext cx="11607604" cy="1018074"/>
          </a:xfrm>
          <a:prstGeom prst="rect">
            <a:avLst/>
          </a:prstGeom>
        </p:spPr>
        <p:txBody>
          <a:bodyPr lIns="0" tIns="0" rIns="0" bIns="0"/>
          <a:lstStyle>
            <a:lvl1pPr marL="593725" indent="-593725" algn="l" defTabSz="982265">
              <a:buClr>
                <a:srgbClr val="FFFFFF"/>
              </a:buClr>
              <a:buSzPct val="75000"/>
              <a:buChar char="•"/>
              <a:defRPr sz="4400">
                <a:solidFill>
                  <a:srgbClr val="FFFFFF"/>
                </a:solidFill>
              </a:defRPr>
            </a:lvl1pPr>
          </a:lstStyle>
          <a:p>
            <a:r>
              <a:t>标题文本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830984" y="4838996"/>
            <a:ext cx="12530131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2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1837887" y="5810438"/>
            <a:ext cx="11607604" cy="1017986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buClr>
                <a:srgbClr val="FFFFFF"/>
              </a:buClr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3</a:t>
            </a:r>
          </a:p>
        </p:txBody>
      </p:sp>
      <p:sp>
        <p:nvSpPr>
          <p:cNvPr id="97" name="Shape 97"/>
          <p:cNvSpPr>
            <a:spLocks noGrp="1"/>
          </p:cNvSpPr>
          <p:nvPr>
            <p:ph type="body" sz="quarter" idx="15"/>
          </p:nvPr>
        </p:nvSpPr>
        <p:spPr>
          <a:xfrm>
            <a:off x="1837887" y="6825431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4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sz="quarter" idx="16"/>
          </p:nvPr>
        </p:nvSpPr>
        <p:spPr>
          <a:xfrm>
            <a:off x="1837887" y="7825822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93725" indent="-593725">
              <a:spcBef>
                <a:spcPts val="0"/>
              </a:spcBef>
              <a:defRPr sz="4400">
                <a:solidFill>
                  <a:srgbClr val="FFFFFF"/>
                </a:solidFill>
              </a:defRPr>
            </a:lvl1pPr>
          </a:lstStyle>
          <a:p>
            <a:r>
              <a:t>Content Title 5</a:t>
            </a:r>
          </a:p>
        </p:txBody>
      </p:sp>
      <p:sp>
        <p:nvSpPr>
          <p:cNvPr id="99" name="Shape 99"/>
          <p:cNvSpPr>
            <a:spLocks noGrp="1"/>
          </p:cNvSpPr>
          <p:nvPr>
            <p:ph type="body" sz="quarter" idx="17"/>
          </p:nvPr>
        </p:nvSpPr>
        <p:spPr>
          <a:xfrm>
            <a:off x="1837887" y="8811866"/>
            <a:ext cx="11607604" cy="1017985"/>
          </a:xfrm>
          <a:prstGeom prst="rect">
            <a:avLst/>
          </a:prstGeom>
        </p:spPr>
        <p:txBody>
          <a:bodyPr lIns="0" tIns="0" rIns="0" bIns="0"/>
          <a:lstStyle>
            <a:lvl1pPr marL="588818" indent="-588818">
              <a:spcBef>
                <a:spcPts val="0"/>
              </a:spcBef>
              <a:defRPr sz="6000">
                <a:solidFill>
                  <a:srgbClr val="F1CF2E"/>
                </a:solidFill>
              </a:defRPr>
            </a:lvl1pPr>
          </a:lstStyle>
          <a:p>
            <a:r>
              <a:t>Content Title 6</a:t>
            </a:r>
          </a:p>
        </p:txBody>
      </p:sp>
      <p:sp>
        <p:nvSpPr>
          <p:cNvPr id="100" name="Shape 10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MTC－PPTthank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MTC－PPT正文.jp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1069373" y="357187"/>
            <a:ext cx="22245254" cy="30360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1069374" y="3643312"/>
            <a:ext cx="22245252" cy="81757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rPr dirty="0"/>
              <a:t>正文级别 1</a:t>
            </a:r>
          </a:p>
          <a:p>
            <a:pPr lvl="1"/>
            <a:r>
              <a:rPr dirty="0"/>
              <a:t>正文级别 2</a:t>
            </a:r>
          </a:p>
          <a:p>
            <a:pPr lvl="2"/>
            <a:r>
              <a:rPr dirty="0"/>
              <a:t>正文级别 3</a:t>
            </a:r>
          </a:p>
          <a:p>
            <a:pPr lvl="3"/>
            <a:r>
              <a:rPr dirty="0"/>
              <a:t>正文级别 4</a:t>
            </a:r>
          </a:p>
          <a:p>
            <a:pPr lvl="4"/>
            <a:r>
              <a:rPr dirty="0"/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935814" y="13019484"/>
            <a:ext cx="494513" cy="51117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 algn="ctr">
              <a:defRPr sz="2400"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1pPr>
      <a:lvl2pPr marL="0" marR="0" indent="228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2pPr>
      <a:lvl3pPr marL="0" marR="0" indent="457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3pPr>
      <a:lvl4pPr marL="0" marR="0" indent="685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4pPr>
      <a:lvl5pPr marL="0" marR="0" indent="9144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5pPr>
      <a:lvl6pPr marL="0" marR="0" indent="11430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0" marR="0" indent="13716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0" marR="0" indent="16002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0" marR="0" indent="1828800" algn="ct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titleStyle>
    <p:bodyStyle>
      <a:lvl1pPr marL="1105932" marR="0" indent="-1105932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1pPr>
      <a:lvl2pPr marL="10527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2pPr>
      <a:lvl3pPr marL="14972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3pPr>
      <a:lvl4pPr marL="19417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4pPr>
      <a:lvl5pPr marL="23862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微软雅黑" charset="-122"/>
          <a:cs typeface="Microsoft YaHei"/>
          <a:sym typeface="Microsoft YaHei"/>
        </a:defRPr>
      </a:lvl5pPr>
      <a:lvl6pPr marL="28307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6pPr>
      <a:lvl7pPr marL="32752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7pPr>
      <a:lvl8pPr marL="37197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8pPr>
      <a:lvl9pPr marL="4164263" marR="0" indent="-608263" algn="l" defTabSz="821531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Microsoft YaHei"/>
          <a:ea typeface="Microsoft YaHei"/>
          <a:cs typeface="Microsoft YaHei"/>
          <a:sym typeface="Microsoft YaHei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8.xml"/><Relationship Id="rId2" Type="http://schemas.openxmlformats.org/officeDocument/2006/relationships/diagramData" Target="../diagrams/data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/>
          </p:cNvSpPr>
          <p:nvPr>
            <p:ph type="ctrTitle"/>
          </p:nvPr>
        </p:nvSpPr>
        <p:spPr>
          <a:xfrm>
            <a:off x="2133821" y="2303859"/>
            <a:ext cx="18079232" cy="3934444"/>
          </a:xfrm>
          <a:prstGeom prst="rect">
            <a:avLst/>
          </a:prstGeom>
        </p:spPr>
        <p:txBody>
          <a:bodyPr>
            <a:normAutofit/>
          </a:bodyPr>
          <a:lstStyle>
            <a:lvl1pPr defTabSz="616148">
              <a:defRPr sz="8400"/>
            </a:lvl1pPr>
          </a:lstStyle>
          <a:p>
            <a:r>
              <a:rPr lang="en-US" sz="8800" dirty="0" smtClean="0">
                <a:latin typeface="Microsoft YaHei" charset="-122"/>
                <a:ea typeface="Microsoft YaHei" charset="-122"/>
                <a:cs typeface="Microsoft YaHei" charset="-122"/>
              </a:rPr>
              <a:t>LinkedIn</a:t>
            </a:r>
            <a:r>
              <a:rPr lang="zh-CN" altLang="en-US" sz="8800" dirty="0" smtClean="0">
                <a:latin typeface="Microsoft YaHei" charset="-122"/>
                <a:ea typeface="Microsoft YaHei" charset="-122"/>
                <a:cs typeface="Microsoft YaHei" charset="-122"/>
              </a:rPr>
              <a:t> 移动</a:t>
            </a:r>
            <a:r>
              <a:rPr lang="zh-CN" altLang="en-US" sz="8800" dirty="0">
                <a:latin typeface="Microsoft YaHei" charset="-122"/>
                <a:ea typeface="Microsoft YaHei" charset="-122"/>
                <a:cs typeface="Microsoft YaHei" charset="-122"/>
              </a:rPr>
              <a:t>应用的性能优化实践</a:t>
            </a:r>
            <a:endParaRPr lang="en-US" sz="8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7" name="Shape 127"/>
          <p:cNvSpPr>
            <a:spLocks noGrp="1"/>
          </p:cNvSpPr>
          <p:nvPr>
            <p:ph type="body" idx="13"/>
          </p:nvPr>
        </p:nvSpPr>
        <p:spPr>
          <a:xfrm>
            <a:off x="2184621" y="6709902"/>
            <a:ext cx="14716126" cy="85215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廖锦幸</a:t>
            </a:r>
            <a:endParaRPr dirty="0"/>
          </a:p>
        </p:txBody>
      </p:sp>
      <p:sp>
        <p:nvSpPr>
          <p:cNvPr id="128" name="Shape 128"/>
          <p:cNvSpPr>
            <a:spLocks noGrp="1"/>
          </p:cNvSpPr>
          <p:nvPr>
            <p:ph type="body" idx="14"/>
          </p:nvPr>
        </p:nvSpPr>
        <p:spPr>
          <a:xfrm>
            <a:off x="2220340" y="7641883"/>
            <a:ext cx="14716126" cy="58477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Engineer @ LinkedIn</a:t>
            </a:r>
            <a:endParaRPr dirty="0"/>
          </a:p>
        </p:txBody>
      </p:sp>
    </p:spTree>
  </p:cSld>
  <p:clrMapOvr>
    <a:masterClrMapping/>
  </p:clrMapOvr>
  <p:transition spd="med" advTm="1582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2983832"/>
            <a:ext cx="22245254" cy="66414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tabLst>
                <a:tab pos="4635500" algn="l"/>
              </a:tabLst>
            </a:lvl1pPr>
          </a:lstStyle>
          <a:p>
            <a:pPr rtl="0"/>
            <a:r>
              <a:rPr lang="zh-CN" altLang="en-US" sz="9600" dirty="0" smtClean="0"/>
              <a:t>性能问题往往是项目规模引起的，</a:t>
            </a:r>
            <a:r>
              <a:rPr lang="en-US" altLang="zh-CN" sz="9600" dirty="0" smtClean="0"/>
              <a:t/>
            </a:r>
            <a:br>
              <a:rPr lang="en-US" altLang="zh-CN" sz="9600" dirty="0" smtClean="0"/>
            </a:br>
            <a:r>
              <a:rPr lang="zh-CN" altLang="en-US" sz="9600" dirty="0" smtClean="0"/>
              <a:t>而合理的架构能够化繁为简。</a:t>
            </a:r>
            <a:endParaRPr lang="zh-CN" altLang="en-US" sz="9600" dirty="0"/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060751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9600" dirty="0"/>
              <a:t>性能优化，架构先行</a:t>
            </a:r>
            <a:endParaRPr kumimoji="1"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639680432"/>
              </p:ext>
            </p:extLst>
          </p:nvPr>
        </p:nvGraphicFramePr>
        <p:xfrm>
          <a:off x="5121307" y="3143900"/>
          <a:ext cx="14141385" cy="81346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46112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收益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共享公共服务，业务统一模版，降低项目复杂度</a:t>
            </a:r>
            <a:endParaRPr kumimoji="1" lang="zh-CN" altLang="en-US" dirty="0"/>
          </a:p>
          <a:p>
            <a:r>
              <a:rPr kumimoji="1" lang="zh-CN" altLang="en-US" dirty="0"/>
              <a:t>代码复用率，</a:t>
            </a:r>
            <a:r>
              <a:rPr kumimoji="1" lang="en-US" altLang="zh-CN" dirty="0"/>
              <a:t>0% </a:t>
            </a:r>
            <a:r>
              <a:rPr kumimoji="1" lang="en-US" altLang="zh-CN" dirty="0" smtClean="0">
                <a:sym typeface="Wingdings"/>
              </a:rPr>
              <a:t> </a:t>
            </a:r>
            <a:r>
              <a:rPr kumimoji="1" lang="en-US" altLang="zh-CN" dirty="0" smtClean="0">
                <a:solidFill>
                  <a:srgbClr val="00B050"/>
                </a:solidFill>
              </a:rPr>
              <a:t>80%</a:t>
            </a:r>
          </a:p>
          <a:p>
            <a:r>
              <a:rPr kumimoji="1" lang="zh-CN" altLang="en-US" dirty="0"/>
              <a:t>线上性能问题种类，减少</a:t>
            </a:r>
            <a:r>
              <a:rPr kumimoji="1" lang="zh-CN" altLang="en-US" dirty="0">
                <a:solidFill>
                  <a:srgbClr val="00B050"/>
                </a:solidFill>
              </a:rPr>
              <a:t> </a:t>
            </a:r>
            <a:r>
              <a:rPr kumimoji="1" lang="en-US" altLang="zh-CN" dirty="0">
                <a:solidFill>
                  <a:srgbClr val="00B050"/>
                </a:solidFill>
              </a:rPr>
              <a:t>3 </a:t>
            </a:r>
            <a:r>
              <a:rPr kumimoji="1" lang="zh-CN" altLang="en-US" dirty="0"/>
              <a:t>倍</a:t>
            </a:r>
            <a:r>
              <a:rPr kumimoji="1" lang="zh-CN" altLang="en-US" dirty="0" smtClean="0"/>
              <a:t>以上</a:t>
            </a:r>
            <a:endParaRPr kumimoji="1" lang="en-US" altLang="zh-CN" dirty="0">
              <a:solidFill>
                <a:srgbClr val="00B050"/>
              </a:solidFill>
            </a:endParaRPr>
          </a:p>
          <a:p>
            <a:r>
              <a:rPr kumimoji="1" lang="en-US" altLang="zh-CN" dirty="0" smtClean="0"/>
              <a:t>Crash</a:t>
            </a:r>
            <a:r>
              <a:rPr kumimoji="1" lang="zh-CN" altLang="en-US" dirty="0"/>
              <a:t>率，减少 </a:t>
            </a:r>
            <a:r>
              <a:rPr kumimoji="1" lang="en-US" altLang="zh-CN" dirty="0">
                <a:solidFill>
                  <a:srgbClr val="00B050"/>
                </a:solidFill>
              </a:rPr>
              <a:t>3</a:t>
            </a:r>
            <a:r>
              <a:rPr kumimoji="1" lang="en-US" altLang="zh-CN" dirty="0"/>
              <a:t> </a:t>
            </a:r>
            <a:r>
              <a:rPr kumimoji="1" lang="zh-CN" altLang="en-US" dirty="0"/>
              <a:t>倍以上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61302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820751" y="5810400"/>
            <a:ext cx="11607604" cy="101807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LinkedIn</a:t>
            </a:r>
            <a:r>
              <a:rPr lang="zh-CN" altLang="en-US" dirty="0"/>
              <a:t> </a:t>
            </a:r>
            <a:r>
              <a:rPr lang="en-US" dirty="0"/>
              <a:t>性能监控体系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化繁为简的架构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idx="14"/>
          </p:nvPr>
        </p:nvSpPr>
        <p:spPr>
          <a:xfrm>
            <a:off x="1821600" y="3866400"/>
            <a:ext cx="11607604" cy="101798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en-US" dirty="0"/>
          </a:p>
        </p:txBody>
      </p:sp>
      <p:sp>
        <p:nvSpPr>
          <p:cNvPr id="133" name="Shape 133"/>
          <p:cNvSpPr>
            <a:spLocks noGrp="1"/>
          </p:cNvSpPr>
          <p:nvPr>
            <p:ph type="body" idx="15"/>
          </p:nvPr>
        </p:nvSpPr>
        <p:spPr>
          <a:xfrm>
            <a:off x="1821600" y="6825431"/>
            <a:ext cx="11607604" cy="101798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性能优化实践案例</a:t>
            </a:r>
          </a:p>
        </p:txBody>
      </p:sp>
    </p:spTree>
    <p:extLst>
      <p:ext uri="{BB962C8B-B14F-4D97-AF65-F5344CB8AC3E}">
        <p14:creationId xmlns:p14="http://schemas.microsoft.com/office/powerpoint/2010/main" val="90117345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线上性能全链路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3033345" y="5604271"/>
            <a:ext cx="18317309" cy="2838689"/>
            <a:chOff x="4381235" y="5573791"/>
            <a:chExt cx="15603418" cy="1946031"/>
          </a:xfrm>
        </p:grpSpPr>
        <p:sp>
          <p:nvSpPr>
            <p:cNvPr id="5" name="Rectangle 4"/>
            <p:cNvSpPr/>
            <p:nvPr/>
          </p:nvSpPr>
          <p:spPr>
            <a:xfrm>
              <a:off x="12657729" y="5573791"/>
              <a:ext cx="3188677" cy="19460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解决问题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81235" y="5573791"/>
              <a:ext cx="3188677" cy="1946031"/>
            </a:xfrm>
            <a:prstGeom prst="rect">
              <a:avLst/>
            </a:prstGeom>
            <a:solidFill>
              <a:srgbClr val="F27D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发现问题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19482" y="5573791"/>
              <a:ext cx="3188677" cy="19460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分析问题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795976" y="5573791"/>
              <a:ext cx="3188677" cy="19460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验证效果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9" name="Straight Connector 8"/>
          <p:cNvCxnSpPr/>
          <p:nvPr/>
        </p:nvCxnSpPr>
        <p:spPr>
          <a:xfrm>
            <a:off x="6776626" y="7080766"/>
            <a:ext cx="1114728" cy="0"/>
          </a:xfrm>
          <a:prstGeom prst="line">
            <a:avLst/>
          </a:prstGeom>
          <a:noFill/>
          <a:ln w="50800" cap="flat">
            <a:solidFill>
              <a:srgbClr val="FF750B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11634636" y="7080766"/>
            <a:ext cx="11147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16492645" y="7080766"/>
            <a:ext cx="1114728" cy="0"/>
          </a:xfrm>
          <a:prstGeom prst="line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6026279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 smtClean="0"/>
              <a:t>发现问题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225831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端上性能监控</a:t>
            </a:r>
            <a:endParaRPr kumimoji="1" lang="zh-CN" alt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107689218"/>
              </p:ext>
            </p:extLst>
          </p:nvPr>
        </p:nvGraphicFramePr>
        <p:xfrm>
          <a:off x="2889659" y="3393282"/>
          <a:ext cx="18604681" cy="7838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872574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</a:rPr>
              <a:t>关键链路</a:t>
            </a:r>
            <a:endParaRPr kumimoji="1"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978738" y="3802733"/>
            <a:ext cx="22426523" cy="7157678"/>
            <a:chOff x="1150229" y="4100946"/>
            <a:chExt cx="22426523" cy="7157678"/>
          </a:xfrm>
        </p:grpSpPr>
        <p:grpSp>
          <p:nvGrpSpPr>
            <p:cNvPr id="5" name="Group 4"/>
            <p:cNvGrpSpPr/>
            <p:nvPr/>
          </p:nvGrpSpPr>
          <p:grpSpPr>
            <a:xfrm>
              <a:off x="2221837" y="5597237"/>
              <a:ext cx="19922837" cy="2382982"/>
              <a:chOff x="1662545" y="4294909"/>
              <a:chExt cx="18537384" cy="997527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662545" y="4294909"/>
                <a:ext cx="2050473" cy="997527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err="1" smtClean="0">
                    <a:latin typeface="Microsoft YaHei" charset="-122"/>
                  </a:rPr>
                  <a:t>Init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4" name="Rectangle 23"/>
              <p:cNvSpPr/>
              <p:nvPr/>
            </p:nvSpPr>
            <p:spPr>
              <a:xfrm>
                <a:off x="3713018" y="4294909"/>
                <a:ext cx="2355273" cy="997527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DNS Lookup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5" name="Rectangle 24"/>
              <p:cNvSpPr/>
              <p:nvPr/>
            </p:nvSpPr>
            <p:spPr>
              <a:xfrm>
                <a:off x="6068291" y="4294909"/>
                <a:ext cx="2355273" cy="99752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Connect Establish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6" name="Rectangle 25"/>
              <p:cNvSpPr/>
              <p:nvPr/>
            </p:nvSpPr>
            <p:spPr>
              <a:xfrm>
                <a:off x="8423564" y="4294909"/>
                <a:ext cx="2355273" cy="997527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TTFB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10778837" y="4294909"/>
                <a:ext cx="2355273" cy="997527"/>
              </a:xfrm>
              <a:prstGeom prst="rect">
                <a:avLst/>
              </a:prstGeom>
              <a:solidFill>
                <a:srgbClr val="827BE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TTLB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13134110" y="4294909"/>
                <a:ext cx="2355273" cy="99752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Parse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5489383" y="4294909"/>
                <a:ext cx="2355273" cy="997527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Model Building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17844656" y="4294909"/>
                <a:ext cx="2355273" cy="997527"/>
              </a:xfrm>
              <a:prstGeom prst="rect">
                <a:avLst/>
              </a:prstGeom>
              <a:solidFill>
                <a:srgbClr val="1B8C8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4000" dirty="0" smtClean="0">
                    <a:latin typeface="Microsoft YaHei" charset="-122"/>
                  </a:rPr>
                  <a:t>Render</a:t>
                </a:r>
                <a:endParaRPr kumimoji="1" lang="zh-CN" altLang="en-US" sz="4000" dirty="0">
                  <a:latin typeface="Microsoft YaHei" charset="-122"/>
                </a:endParaRPr>
              </a:p>
            </p:txBody>
          </p:sp>
        </p:grpSp>
        <p:sp>
          <p:nvSpPr>
            <p:cNvPr id="6" name="TextBox 5"/>
            <p:cNvSpPr txBox="1"/>
            <p:nvPr/>
          </p:nvSpPr>
          <p:spPr>
            <a:xfrm>
              <a:off x="1150229" y="10335492"/>
              <a:ext cx="2415790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User Start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H="1">
              <a:off x="2221836" y="7980219"/>
              <a:ext cx="1" cy="2355273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2924345" y="9476509"/>
              <a:ext cx="3411831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Network Start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4414057" y="7944741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13161764" y="9476510"/>
              <a:ext cx="3182538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Network End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14546933" y="7980022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9980617" y="10390911"/>
              <a:ext cx="4595489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First Byte Received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12015630" y="7980219"/>
              <a:ext cx="1" cy="2355273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8239489" y="9504021"/>
              <a:ext cx="3051220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 Start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9577489" y="7944741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20754826" y="10643071"/>
              <a:ext cx="2821926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Render End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2116460" y="7980022"/>
              <a:ext cx="7667" cy="2635340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57491" y="4163937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9488291" y="4124095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7123949" y="4496991"/>
              <a:ext cx="2183290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TLS+TCP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14529455" y="4100946"/>
              <a:ext cx="7668" cy="1468778"/>
            </a:xfrm>
            <a:prstGeom prst="line">
              <a:avLst/>
            </a:prstGeom>
            <a:ln w="254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10575609" y="4489086"/>
              <a:ext cx="2914003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en-US" altLang="zh-CN" sz="40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Server Time</a:t>
              </a:r>
              <a:endParaRPr kumimoji="1" lang="zh-CN" altLang="en-US" sz="4000" dirty="0" err="1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92248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</a:rPr>
              <a:t>业务监控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业务数据监控</a:t>
            </a:r>
            <a:endParaRPr kumimoji="1" lang="en-US" altLang="zh-CN" dirty="0" smtClean="0"/>
          </a:p>
          <a:p>
            <a:pPr lvl="3"/>
            <a:r>
              <a:rPr kumimoji="1" lang="en-US" altLang="zh-CN" sz="4800" dirty="0" smtClean="0"/>
              <a:t>e.g. </a:t>
            </a:r>
            <a:r>
              <a:rPr kumimoji="1" lang="en-US" altLang="zh-CN" sz="4800" dirty="0"/>
              <a:t> </a:t>
            </a:r>
            <a:r>
              <a:rPr kumimoji="1" lang="en-US" altLang="zh-CN" sz="4800" dirty="0" smtClean="0"/>
              <a:t>feed</a:t>
            </a:r>
            <a:r>
              <a:rPr kumimoji="1" lang="zh-CN" altLang="en-US" sz="4800" dirty="0" smtClean="0"/>
              <a:t>点击率，工作申请数，注册路径转化率</a:t>
            </a:r>
            <a:r>
              <a:rPr kumimoji="1" lang="mr-IN" altLang="zh-CN" sz="4800" dirty="0" smtClean="0"/>
              <a:t>…</a:t>
            </a:r>
            <a:endParaRPr kumimoji="1" lang="en-US" altLang="zh-CN" sz="4800" dirty="0" smtClean="0"/>
          </a:p>
          <a:p>
            <a:r>
              <a:rPr kumimoji="1" lang="zh-CN" altLang="en-US" dirty="0" smtClean="0"/>
              <a:t>业务异常监控</a:t>
            </a:r>
            <a:endParaRPr kumimoji="1" lang="en-US" altLang="zh-CN" dirty="0" smtClean="0"/>
          </a:p>
          <a:p>
            <a:pPr lvl="3"/>
            <a:r>
              <a:rPr kumimoji="1" lang="en-US" altLang="zh-CN" sz="4800" dirty="0" smtClean="0"/>
              <a:t>e.g. </a:t>
            </a:r>
            <a:r>
              <a:rPr kumimoji="1" lang="zh-CN" altLang="en-US" sz="4800" dirty="0" smtClean="0"/>
              <a:t> 登录失败，过期工作展示，消息发送失败</a:t>
            </a:r>
            <a:r>
              <a:rPr kumimoji="1" lang="mr-IN" altLang="zh-CN" sz="4800" dirty="0" smtClean="0"/>
              <a:t>…</a:t>
            </a:r>
            <a:endParaRPr kumimoji="1" lang="en-US" altLang="zh-CN" sz="4800" dirty="0" smtClean="0"/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36078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数据采集实践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面向切面编程</a:t>
            </a:r>
            <a:r>
              <a:rPr kumimoji="1" lang="zh-CN" altLang="en-US" dirty="0" smtClean="0"/>
              <a:t>，尽量避免</a:t>
            </a:r>
            <a:r>
              <a:rPr kumimoji="1" lang="zh-CN" altLang="en-US" dirty="0"/>
              <a:t>侵入</a:t>
            </a:r>
            <a:r>
              <a:rPr kumimoji="1" lang="zh-CN" altLang="en-US" dirty="0" smtClean="0"/>
              <a:t>业务</a:t>
            </a:r>
            <a:endParaRPr kumimoji="1" lang="en-US" altLang="zh-CN" dirty="0" smtClean="0"/>
          </a:p>
          <a:p>
            <a:r>
              <a:rPr kumimoji="1" lang="zh-CN" altLang="en-US" dirty="0" smtClean="0"/>
              <a:t>根据上下文划分</a:t>
            </a:r>
            <a:r>
              <a:rPr kumimoji="1" lang="zh-CN" altLang="en-US" dirty="0"/>
              <a:t>业务线和</a:t>
            </a:r>
            <a:r>
              <a:rPr kumimoji="1" lang="zh-CN" altLang="en-US" dirty="0" smtClean="0"/>
              <a:t>责任人</a:t>
            </a:r>
            <a:endParaRPr kumimoji="1" lang="en-US" altLang="zh-CN" dirty="0" smtClean="0"/>
          </a:p>
          <a:p>
            <a:r>
              <a:rPr kumimoji="1" lang="zh-CN" altLang="en-US" dirty="0"/>
              <a:t>上传时机</a:t>
            </a:r>
            <a:r>
              <a:rPr kumimoji="1" lang="zh-CN" altLang="en-US" dirty="0" smtClean="0"/>
              <a:t>选择：服务器压力与实效性的权衡</a:t>
            </a:r>
            <a:endParaRPr kumimoji="1" lang="zh-CN" altLang="en-US" dirty="0"/>
          </a:p>
          <a:p>
            <a:r>
              <a:rPr kumimoji="1" lang="zh-CN" altLang="en-US" dirty="0"/>
              <a:t>不同类型的优先</a:t>
            </a:r>
            <a:r>
              <a:rPr kumimoji="1" lang="zh-CN" altLang="en-US" dirty="0" smtClean="0"/>
              <a:t>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020951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3273979" y="4411717"/>
            <a:ext cx="17836041" cy="4233520"/>
            <a:chOff x="3589700" y="4802210"/>
            <a:chExt cx="17983200" cy="4286322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3589700" y="7291757"/>
              <a:ext cx="17983200" cy="2607"/>
            </a:xfrm>
            <a:prstGeom prst="line">
              <a:avLst/>
            </a:prstGeom>
            <a:ln w="50800" cap="rnd">
              <a:solidFill>
                <a:schemeClr val="tx1">
                  <a:lumMod val="50000"/>
                  <a:lumOff val="50000"/>
                </a:schemeClr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5973637" y="7096616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Microsoft YaHei" charset="-122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3637" y="4802210"/>
              <a:ext cx="1440000" cy="1440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5330614" y="8272399"/>
              <a:ext cx="1646045" cy="8161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en-US" altLang="zh-CN" sz="40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2012</a:t>
              </a:r>
              <a:endParaRPr 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4466" y="4802210"/>
              <a:ext cx="1440000" cy="1440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11519405" y="8272399"/>
              <a:ext cx="13901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en-US" altLang="zh-CN" sz="40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2014</a:t>
              </a:r>
              <a:endParaRPr 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70476" y="4802210"/>
              <a:ext cx="1440000" cy="144000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17195414" y="8272399"/>
              <a:ext cx="1390124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en-US" altLang="zh-CN" sz="400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2015</a:t>
              </a:r>
              <a:endParaRPr lang="en-US" sz="40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12034466" y="7111757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Microsoft YaHei" charset="-122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17710476" y="7112496"/>
              <a:ext cx="360000" cy="36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latin typeface="Microsoft YaHei" charset="-122"/>
              </a:endParaRPr>
            </a:p>
          </p:txBody>
        </p:sp>
      </p:grpSp>
      <p:sp>
        <p:nvSpPr>
          <p:cNvPr id="20" name="Shape 137"/>
          <p:cNvSpPr>
            <a:spLocks noGrp="1"/>
          </p:cNvSpPr>
          <p:nvPr>
            <p:ph type="title"/>
          </p:nvPr>
        </p:nvSpPr>
        <p:spPr>
          <a:xfrm>
            <a:off x="1069373" y="333021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pPr algn="ctr"/>
            <a:r>
              <a:rPr lang="zh-CN" altLang="en-US" dirty="0" smtClean="0"/>
              <a:t>自我介绍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6417181" y="11619798"/>
            <a:ext cx="11549636" cy="156004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https://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www.linkedin.com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/in/</a:t>
            </a:r>
            <a:r>
              <a:rPr kumimoji="1" lang="en-US" altLang="zh-CN" dirty="0" err="1">
                <a:latin typeface="Microsoft YaHei" charset="-122"/>
                <a:ea typeface="Microsoft YaHei" charset="-122"/>
                <a:cs typeface="Microsoft YaHei" charset="-122"/>
              </a:rPr>
              <a:t>liaojinxing</a:t>
            </a:r>
            <a:r>
              <a:rPr kumimoji="1"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11978627"/>
      </p:ext>
    </p:extLst>
  </p:cSld>
  <p:clrMapOvr>
    <a:masterClrMapping/>
  </p:clrMapOvr>
  <p:transition spd="med" advTm="591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数据流</a:t>
            </a:r>
            <a:endParaRPr kumimoji="1" lang="zh-CN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2793378" y="3214255"/>
            <a:ext cx="4215443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客户端数据采集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6" name="Straight Connector 5"/>
          <p:cNvCxnSpPr>
            <a:stCxn id="6" idx="3"/>
          </p:cNvCxnSpPr>
          <p:nvPr/>
        </p:nvCxnSpPr>
        <p:spPr>
          <a:xfrm flipV="1">
            <a:off x="7008821" y="3945645"/>
            <a:ext cx="1754079" cy="1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8762900" y="3214255"/>
            <a:ext cx="2461365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1224264" y="3945645"/>
            <a:ext cx="1754079" cy="1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2978343" y="3214255"/>
            <a:ext cx="2461365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Kafka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Straight Connector 9"/>
          <p:cNvCxnSpPr>
            <a:endCxn id="13" idx="1"/>
          </p:cNvCxnSpPr>
          <p:nvPr/>
        </p:nvCxnSpPr>
        <p:spPr>
          <a:xfrm flipV="1">
            <a:off x="15439707" y="3945646"/>
            <a:ext cx="2984759" cy="1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8424467" y="3214255"/>
            <a:ext cx="2461365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HDFS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4209025" y="4677035"/>
            <a:ext cx="0" cy="1123208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2285198" y="5789581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 smtClean="0">
                <a:latin typeface="Microsoft YaHei" charset="-122"/>
                <a:ea typeface="Microsoft YaHei" charset="-122"/>
                <a:cs typeface="Microsoft YaHei" charset="-122"/>
              </a:rPr>
              <a:t>Samza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实时任务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4251459" y="7292437"/>
            <a:ext cx="0" cy="1112546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2285198" y="8364905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实时数据写入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19711735" y="4687698"/>
            <a:ext cx="0" cy="1123208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7787908" y="5800244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离线任务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19754169" y="7303100"/>
            <a:ext cx="0" cy="1112546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17787908" y="8375568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定时数据写入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5008261" y="10950892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数据库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14251459" y="9827686"/>
            <a:ext cx="1669207" cy="1123205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17787908" y="9909949"/>
            <a:ext cx="1966261" cy="1040942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 flipV="1">
            <a:off x="9993582" y="11682281"/>
            <a:ext cx="5092481" cy="1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145930" y="10950892"/>
            <a:ext cx="3847652" cy="1462781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数据可视化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378" y="5687789"/>
            <a:ext cx="8430886" cy="4139897"/>
          </a:xfrm>
          <a:prstGeom prst="rect">
            <a:avLst/>
          </a:prstGeom>
        </p:spPr>
      </p:pic>
      <p:cxnSp>
        <p:nvCxnSpPr>
          <p:cNvPr id="26" name="Straight Connector 25"/>
          <p:cNvCxnSpPr>
            <a:stCxn id="24" idx="0"/>
          </p:cNvCxnSpPr>
          <p:nvPr/>
        </p:nvCxnSpPr>
        <p:spPr>
          <a:xfrm flipV="1">
            <a:off x="8069756" y="9827686"/>
            <a:ext cx="0" cy="1123206"/>
          </a:xfrm>
          <a:prstGeom prst="line">
            <a:avLst/>
          </a:prstGeom>
          <a:ln w="50800" cap="rnd">
            <a:solidFill>
              <a:schemeClr val="bg2"/>
            </a:solidFill>
            <a:headEnd type="none"/>
            <a:tailEnd type="arrow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8013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报警</a:t>
            </a:r>
            <a:endParaRPr kumimoji="1" lang="zh-CN" alt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600" y="3393282"/>
            <a:ext cx="17322800" cy="908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7375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</a:rPr>
              <a:t>分析问题</a:t>
            </a:r>
            <a:endParaRPr kumimoji="1" lang="zh-CN" alt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964572601"/>
              </p:ext>
            </p:extLst>
          </p:nvPr>
        </p:nvGraphicFramePr>
        <p:xfrm>
          <a:off x="4062941" y="3393282"/>
          <a:ext cx="16258117" cy="75169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718790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解决问题</a:t>
            </a:r>
            <a:endParaRPr kumimoji="1"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462350" y="5208031"/>
            <a:ext cx="13459300" cy="2838689"/>
            <a:chOff x="4381235" y="5573791"/>
            <a:chExt cx="11465171" cy="1946031"/>
          </a:xfrm>
        </p:grpSpPr>
        <p:sp>
          <p:nvSpPr>
            <p:cNvPr id="5" name="Rectangle 4"/>
            <p:cNvSpPr/>
            <p:nvPr/>
          </p:nvSpPr>
          <p:spPr>
            <a:xfrm>
              <a:off x="12657729" y="5573791"/>
              <a:ext cx="3188677" cy="19460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新版本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81235" y="5573791"/>
              <a:ext cx="3188677" cy="1946031"/>
            </a:xfrm>
            <a:prstGeom prst="rect">
              <a:avLst/>
            </a:prstGeom>
            <a:solidFill>
              <a:srgbClr val="F27D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服务端开关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19482" y="5573791"/>
              <a:ext cx="3188677" cy="19460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热修复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8214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验证效果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68894400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</a:rPr>
              <a:t>AB</a:t>
            </a:r>
            <a:r>
              <a:rPr lang="zh-CN" altLang="en-US" dirty="0" smtClean="0">
                <a:latin typeface="Microsoft YaHei" charset="-122"/>
                <a:ea typeface="Microsoft YaHei" charset="-122"/>
              </a:rPr>
              <a:t>实验</a:t>
            </a:r>
            <a:endParaRPr kumimoji="1"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119745" y="4244879"/>
            <a:ext cx="20144510" cy="5698727"/>
            <a:chOff x="2660073" y="4525928"/>
            <a:chExt cx="17797850" cy="4756617"/>
          </a:xfrm>
        </p:grpSpPr>
        <p:sp>
          <p:nvSpPr>
            <p:cNvPr id="6" name="Rectangle 5"/>
            <p:cNvSpPr/>
            <p:nvPr/>
          </p:nvSpPr>
          <p:spPr>
            <a:xfrm>
              <a:off x="2660073" y="6179127"/>
              <a:ext cx="3214254" cy="1551709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实验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7523019" y="4525929"/>
              <a:ext cx="3214254" cy="1551709"/>
            </a:xfrm>
            <a:prstGeom prst="rect">
              <a:avLst/>
            </a:prstGeom>
            <a:solidFill>
              <a:srgbClr val="FF82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Control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7523019" y="7730836"/>
              <a:ext cx="3214254" cy="1551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Enabled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9" name="Straight Connector 8"/>
            <p:cNvCxnSpPr>
              <a:stCxn id="9" idx="3"/>
            </p:cNvCxnSpPr>
            <p:nvPr/>
          </p:nvCxnSpPr>
          <p:spPr>
            <a:xfrm flipV="1">
              <a:off x="5874327" y="5301783"/>
              <a:ext cx="1648692" cy="1653199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9" idx="3"/>
              <a:endCxn id="11" idx="1"/>
            </p:cNvCxnSpPr>
            <p:nvPr/>
          </p:nvCxnSpPr>
          <p:spPr>
            <a:xfrm>
              <a:off x="5874327" y="6954982"/>
              <a:ext cx="1648692" cy="1551709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/>
            <p:cNvSpPr/>
            <p:nvPr/>
          </p:nvSpPr>
          <p:spPr>
            <a:xfrm>
              <a:off x="12214469" y="4525928"/>
              <a:ext cx="3214254" cy="1551709"/>
            </a:xfrm>
            <a:prstGeom prst="rect">
              <a:avLst/>
            </a:prstGeom>
            <a:solidFill>
              <a:srgbClr val="FF82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数据采集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214469" y="7730835"/>
              <a:ext cx="3214254" cy="1551709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数据</a:t>
              </a:r>
              <a:r>
                <a:rPr kumimoji="1" lang="zh-CN" altLang="en-US" sz="4400" dirty="0">
                  <a:latin typeface="Microsoft YaHei" charset="-122"/>
                  <a:ea typeface="Microsoft YaHei" charset="-122"/>
                  <a:cs typeface="Microsoft YaHei" charset="-122"/>
                </a:rPr>
                <a:t>采集</a:t>
              </a:r>
            </a:p>
          </p:txBody>
        </p:sp>
        <p:cxnSp>
          <p:nvCxnSpPr>
            <p:cNvPr id="13" name="Straight Connector 12"/>
            <p:cNvCxnSpPr>
              <a:stCxn id="10" idx="3"/>
            </p:cNvCxnSpPr>
            <p:nvPr/>
          </p:nvCxnSpPr>
          <p:spPr>
            <a:xfrm flipV="1">
              <a:off x="10737273" y="5301783"/>
              <a:ext cx="1477196" cy="1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>
              <a:stCxn id="11" idx="3"/>
            </p:cNvCxnSpPr>
            <p:nvPr/>
          </p:nvCxnSpPr>
          <p:spPr>
            <a:xfrm flipV="1">
              <a:off x="10737273" y="8506690"/>
              <a:ext cx="1477196" cy="1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17243669" y="6179126"/>
              <a:ext cx="3214254" cy="1551709"/>
            </a:xfrm>
            <a:prstGeom prst="rect">
              <a:avLst/>
            </a:prstGeom>
            <a:solidFill>
              <a:srgbClr val="FF4B4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数据分析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15428723" y="5301783"/>
              <a:ext cx="1814946" cy="1653197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15428723" y="6954981"/>
              <a:ext cx="1814946" cy="1551709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5510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LiX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XLNT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3" y="2957428"/>
            <a:ext cx="12578784" cy="94298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3028" y="2957428"/>
            <a:ext cx="9376556" cy="942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67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数据驱动的效果验证</a:t>
            </a:r>
            <a:endParaRPr kumimoji="1" lang="zh-CN" alt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1347569" y="3268913"/>
            <a:ext cx="21733800" cy="9335499"/>
            <a:chOff x="1347569" y="3268913"/>
            <a:chExt cx="21733800" cy="9335499"/>
          </a:xfrm>
        </p:grpSpPr>
        <p:sp>
          <p:nvSpPr>
            <p:cNvPr id="19" name="Rectangle 18"/>
            <p:cNvSpPr/>
            <p:nvPr/>
          </p:nvSpPr>
          <p:spPr>
            <a:xfrm>
              <a:off x="1347569" y="6977665"/>
              <a:ext cx="2590787" cy="180707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性能实验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267252" y="5052402"/>
              <a:ext cx="2590787" cy="1807072"/>
            </a:xfrm>
            <a:prstGeom prst="rect">
              <a:avLst/>
            </a:prstGeom>
            <a:solidFill>
              <a:srgbClr val="FF82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Enabled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267252" y="8784737"/>
              <a:ext cx="2590787" cy="1807072"/>
            </a:xfrm>
            <a:prstGeom prst="rect">
              <a:avLst/>
            </a:prstGeom>
            <a:solidFill>
              <a:srgbClr val="1B8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Control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2" name="Straight Connector 21"/>
            <p:cNvCxnSpPr>
              <a:stCxn id="26" idx="3"/>
            </p:cNvCxnSpPr>
            <p:nvPr/>
          </p:nvCxnSpPr>
          <p:spPr>
            <a:xfrm flipV="1">
              <a:off x="3938356" y="5955938"/>
              <a:ext cx="1328896" cy="1925264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26" idx="3"/>
              <a:endCxn id="28" idx="1"/>
            </p:cNvCxnSpPr>
            <p:nvPr/>
          </p:nvCxnSpPr>
          <p:spPr>
            <a:xfrm>
              <a:off x="3938356" y="7881201"/>
              <a:ext cx="1328896" cy="1807072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048704" y="5052401"/>
              <a:ext cx="2590787" cy="1807072"/>
            </a:xfrm>
            <a:prstGeom prst="rect">
              <a:avLst/>
            </a:prstGeom>
            <a:solidFill>
              <a:srgbClr val="FF821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性能监控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048704" y="8784736"/>
              <a:ext cx="2590787" cy="1807072"/>
            </a:xfrm>
            <a:prstGeom prst="rect">
              <a:avLst/>
            </a:prstGeom>
            <a:solidFill>
              <a:srgbClr val="1B8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性能监控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6" name="Straight Connector 25"/>
            <p:cNvCxnSpPr>
              <a:stCxn id="27" idx="3"/>
            </p:cNvCxnSpPr>
            <p:nvPr/>
          </p:nvCxnSpPr>
          <p:spPr>
            <a:xfrm flipV="1">
              <a:off x="7858039" y="5955938"/>
              <a:ext cx="1190665" cy="1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28" idx="3"/>
            </p:cNvCxnSpPr>
            <p:nvPr/>
          </p:nvCxnSpPr>
          <p:spPr>
            <a:xfrm flipV="1">
              <a:off x="7858039" y="9688273"/>
              <a:ext cx="1190665" cy="1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/>
            <p:cNvSpPr/>
            <p:nvPr/>
          </p:nvSpPr>
          <p:spPr>
            <a:xfrm>
              <a:off x="13102393" y="6977664"/>
              <a:ext cx="2590787" cy="180707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效果分析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>
              <a:off x="11639490" y="5955938"/>
              <a:ext cx="1462902" cy="1925262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V="1">
              <a:off x="11639490" y="7881200"/>
              <a:ext cx="1462902" cy="1807072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V="1">
              <a:off x="15693177" y="5955936"/>
              <a:ext cx="1328896" cy="1925264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15693177" y="7881199"/>
              <a:ext cx="1328896" cy="1807072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17022074" y="5170591"/>
              <a:ext cx="2590787" cy="18070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性能提升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7022074" y="8902927"/>
              <a:ext cx="2590787" cy="182049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性能退化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490582" y="5170591"/>
              <a:ext cx="2590787" cy="180707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Ramp up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0490582" y="8902927"/>
              <a:ext cx="2590787" cy="180707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Ramp down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37" name="Straight Connector 36"/>
            <p:cNvCxnSpPr>
              <a:stCxn id="39" idx="3"/>
            </p:cNvCxnSpPr>
            <p:nvPr/>
          </p:nvCxnSpPr>
          <p:spPr>
            <a:xfrm flipV="1">
              <a:off x="19612860" y="9806463"/>
              <a:ext cx="877722" cy="6710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 flipH="1">
              <a:off x="2664000" y="11613533"/>
              <a:ext cx="19143012" cy="13423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9" idx="2"/>
            </p:cNvCxnSpPr>
            <p:nvPr/>
          </p:nvCxnSpPr>
          <p:spPr>
            <a:xfrm flipH="1">
              <a:off x="21785975" y="10709999"/>
              <a:ext cx="1" cy="890114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642962" y="8784735"/>
              <a:ext cx="33503" cy="2815378"/>
            </a:xfrm>
            <a:prstGeom prst="line">
              <a:avLst/>
            </a:prstGeom>
            <a:ln w="50800" cap="rnd">
              <a:solidFill>
                <a:schemeClr val="bg2"/>
              </a:solidFill>
              <a:round/>
              <a:headEnd type="stealth" w="lg" len="lg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1348847" y="11911915"/>
              <a:ext cx="1731243" cy="6924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zh-CN" altLang="en-US" sz="45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新实验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10384963" y="4060218"/>
              <a:ext cx="11384260" cy="0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 flipH="1">
              <a:off x="21806969" y="4060218"/>
              <a:ext cx="43" cy="1115460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0384963" y="4107055"/>
              <a:ext cx="0" cy="900000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 w="lg" len="lg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15203463" y="3268913"/>
              <a:ext cx="2308324" cy="692497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R="0" algn="l" defTabSz="4572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chemeClr val="accent1"/>
                </a:buClr>
                <a:buSzTx/>
                <a:buFont typeface="Wingdings" pitchFamily="2" charset="2"/>
                <a:buNone/>
                <a:tabLst/>
              </a:pPr>
              <a:r>
                <a:rPr kumimoji="1" lang="zh-CN" altLang="en-US" sz="45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持续监控</a:t>
              </a:r>
            </a:p>
          </p:txBody>
        </p:sp>
        <p:cxnSp>
          <p:nvCxnSpPr>
            <p:cNvPr id="46" name="Straight Connector 45"/>
            <p:cNvCxnSpPr/>
            <p:nvPr/>
          </p:nvCxnSpPr>
          <p:spPr>
            <a:xfrm flipV="1">
              <a:off x="19612860" y="6067417"/>
              <a:ext cx="877722" cy="6710"/>
            </a:xfrm>
            <a:prstGeom prst="line">
              <a:avLst/>
            </a:prstGeom>
            <a:ln w="50800" cap="rnd">
              <a:solidFill>
                <a:schemeClr val="bg2"/>
              </a:solidFill>
              <a:headEnd type="none"/>
              <a:tailEnd type="stealth" w="lg" len="lg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018190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6" y="897577"/>
            <a:ext cx="24360754" cy="11360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933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820751" y="6825600"/>
            <a:ext cx="11607604" cy="101807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性能优化实践案例</a:t>
            </a:r>
          </a:p>
        </p:txBody>
      </p:sp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化繁为简的架构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idx="14"/>
          </p:nvPr>
        </p:nvSpPr>
        <p:spPr>
          <a:xfrm>
            <a:off x="1821600" y="3866400"/>
            <a:ext cx="11607604" cy="101798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项目介绍</a:t>
            </a:r>
            <a:endParaRPr lang="en-US" dirty="0"/>
          </a:p>
        </p:txBody>
      </p:sp>
      <p:sp>
        <p:nvSpPr>
          <p:cNvPr id="133" name="Shape 133"/>
          <p:cNvSpPr>
            <a:spLocks noGrp="1"/>
          </p:cNvSpPr>
          <p:nvPr>
            <p:ph type="body" idx="15"/>
          </p:nvPr>
        </p:nvSpPr>
        <p:spPr>
          <a:xfrm>
            <a:off x="1821600" y="5810400"/>
            <a:ext cx="11607604" cy="101798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 smtClean="0"/>
              <a:t>LinkedIn </a:t>
            </a:r>
            <a:r>
              <a:rPr lang="zh-CN" altLang="en-US" dirty="0" smtClean="0"/>
              <a:t>性能监控体系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13363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项目介绍</a:t>
            </a:r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化繁为简的架构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LinkedIn</a:t>
            </a:r>
            <a:r>
              <a:rPr lang="zh-CN" altLang="en-US" dirty="0" smtClean="0"/>
              <a:t> </a:t>
            </a:r>
            <a:r>
              <a:rPr lang="en-US" dirty="0" smtClean="0"/>
              <a:t>性能监控体系</a:t>
            </a:r>
            <a:endParaRPr lang="en-US" dirty="0"/>
          </a:p>
        </p:txBody>
      </p:sp>
      <p:sp>
        <p:nvSpPr>
          <p:cNvPr id="133" name="Shape 133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性能优化实践案例</a:t>
            </a:r>
          </a:p>
        </p:txBody>
      </p:sp>
    </p:spTree>
  </p:cSld>
  <p:clrMapOvr>
    <a:masterClrMapping/>
  </p:clrMapOvr>
  <p:transition spd="slow" advTm="1358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5181" y="4720998"/>
            <a:ext cx="10700094" cy="6937602"/>
          </a:xfrm>
        </p:spPr>
        <p:txBody>
          <a:bodyPr/>
          <a:lstStyle/>
          <a:p>
            <a:r>
              <a:rPr kumimoji="1" lang="zh-CN" altLang="en-US" dirty="0"/>
              <a:t>监控发现，页面加载时间慢</a:t>
            </a:r>
          </a:p>
          <a:p>
            <a:r>
              <a:rPr kumimoji="1" lang="zh-CN" altLang="en-US" dirty="0" smtClean="0"/>
              <a:t>网络请求</a:t>
            </a:r>
            <a:r>
              <a:rPr kumimoji="1" lang="zh-CN" altLang="en-US" dirty="0"/>
              <a:t>多，多次</a:t>
            </a:r>
            <a:r>
              <a:rPr kumimoji="1" lang="zh-CN" altLang="en-US" dirty="0" smtClean="0"/>
              <a:t>建连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</a:t>
            </a:r>
            <a:r>
              <a:rPr kumimoji="1" lang="zh-CN" altLang="en-US" dirty="0"/>
              <a:t>包大</a:t>
            </a:r>
            <a:r>
              <a:rPr kumimoji="1" lang="zh-CN" altLang="en-US" dirty="0" smtClean="0"/>
              <a:t>，传输和解析</a:t>
            </a:r>
            <a:r>
              <a:rPr kumimoji="1" lang="zh-CN" altLang="en-US" dirty="0"/>
              <a:t>时间</a:t>
            </a:r>
            <a:r>
              <a:rPr kumimoji="1" lang="zh-CN" altLang="en-US" dirty="0" smtClean="0"/>
              <a:t>长</a:t>
            </a:r>
            <a:endParaRPr kumimoji="1" lang="en-US" altLang="zh-CN" dirty="0" smtClean="0"/>
          </a:p>
          <a:p>
            <a:r>
              <a:rPr kumimoji="1" lang="zh-CN" altLang="en-US" dirty="0" smtClean="0"/>
              <a:t>页面布局渲染</a:t>
            </a:r>
            <a:r>
              <a:rPr kumimoji="1" lang="zh-CN" altLang="en-US" dirty="0"/>
              <a:t>速度</a:t>
            </a:r>
            <a:r>
              <a:rPr kumimoji="1" lang="zh-CN" altLang="en-US" dirty="0" smtClean="0"/>
              <a:t>慢</a:t>
            </a:r>
            <a:endParaRPr kumimoji="1" lang="zh-CN" altLang="en-US" dirty="0">
              <a:solidFill>
                <a:srgbClr val="00B05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70" y="0"/>
            <a:ext cx="5941602" cy="12871333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8645180" y="1576449"/>
            <a:ext cx="15187813" cy="2382982"/>
            <a:chOff x="8645180" y="1576449"/>
            <a:chExt cx="15187813" cy="2382982"/>
          </a:xfrm>
        </p:grpSpPr>
        <p:sp>
          <p:nvSpPr>
            <p:cNvPr id="7" name="Rectangle 6"/>
            <p:cNvSpPr/>
            <p:nvPr/>
          </p:nvSpPr>
          <p:spPr>
            <a:xfrm>
              <a:off x="8645180" y="1576449"/>
              <a:ext cx="2531302" cy="2382982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4400" dirty="0" smtClean="0">
                  <a:latin typeface="Microsoft YaHei" charset="-122"/>
                </a:rPr>
                <a:t>Connect Establish</a:t>
              </a:r>
              <a:endParaRPr kumimoji="1" lang="zh-CN" altLang="en-US" sz="4400" dirty="0">
                <a:latin typeface="Microsoft YaHei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1176482" y="1576449"/>
              <a:ext cx="2531302" cy="2382982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</a:rPr>
                <a:t>TTFB</a:t>
              </a:r>
              <a:endParaRPr kumimoji="1" lang="zh-CN" altLang="en-US" dirty="0">
                <a:latin typeface="Microsoft YaHei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3707784" y="1576449"/>
              <a:ext cx="2531302" cy="2382982"/>
            </a:xfrm>
            <a:prstGeom prst="rect">
              <a:avLst/>
            </a:prstGeom>
            <a:solidFill>
              <a:srgbClr val="827BE9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</a:rPr>
                <a:t>TTLB</a:t>
              </a:r>
              <a:endParaRPr kumimoji="1" lang="zh-CN" altLang="en-US" dirty="0">
                <a:latin typeface="Microsoft YaHei" charset="-122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6239087" y="1576449"/>
              <a:ext cx="2531302" cy="2382982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</a:rPr>
                <a:t>Parse</a:t>
              </a:r>
              <a:endParaRPr kumimoji="1" lang="zh-CN" altLang="en-US" dirty="0">
                <a:latin typeface="Microsoft YaHei" charset="-122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8770389" y="1576449"/>
              <a:ext cx="2531302" cy="238298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</a:rPr>
                <a:t>Model Building</a:t>
              </a:r>
              <a:endParaRPr kumimoji="1" lang="zh-CN" altLang="en-US" dirty="0">
                <a:latin typeface="Microsoft YaHei" charset="-122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1301691" y="1576449"/>
              <a:ext cx="2531302" cy="2382982"/>
            </a:xfrm>
            <a:prstGeom prst="rect">
              <a:avLst/>
            </a:prstGeom>
            <a:solidFill>
              <a:srgbClr val="1B8C8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dirty="0" smtClean="0">
                  <a:latin typeface="Microsoft YaHei" charset="-122"/>
                </a:rPr>
                <a:t>Render</a:t>
              </a:r>
              <a:endParaRPr kumimoji="1" lang="zh-CN" altLang="en-US" dirty="0">
                <a:latin typeface="Microsoft YaHei" charset="-122"/>
              </a:endParaRPr>
            </a:p>
          </p:txBody>
        </p:sp>
      </p:grpSp>
      <p:sp>
        <p:nvSpPr>
          <p:cNvPr id="14" name="Text Placeholder 2"/>
          <p:cNvSpPr txBox="1">
            <a:spLocks/>
          </p:cNvSpPr>
          <p:nvPr/>
        </p:nvSpPr>
        <p:spPr>
          <a:xfrm>
            <a:off x="18770389" y="4727121"/>
            <a:ext cx="4959320" cy="69376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normAutofit/>
          </a:bodyPr>
          <a:lstStyle>
            <a:lvl1pPr marL="1105932" marR="0" indent="-1105932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微软雅黑" charset="-122"/>
                <a:cs typeface="Microsoft YaHei"/>
                <a:sym typeface="Microsoft YaHei"/>
              </a:defRPr>
            </a:lvl1pPr>
            <a:lvl2pPr marL="10527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微软雅黑" charset="-122"/>
                <a:cs typeface="Microsoft YaHei"/>
                <a:sym typeface="Microsoft YaHei"/>
              </a:defRPr>
            </a:lvl2pPr>
            <a:lvl3pPr marL="14972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微软雅黑" charset="-122"/>
                <a:cs typeface="Microsoft YaHei"/>
                <a:sym typeface="Microsoft YaHei"/>
              </a:defRPr>
            </a:lvl3pPr>
            <a:lvl4pPr marL="19417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微软雅黑" charset="-122"/>
                <a:cs typeface="Microsoft YaHei"/>
                <a:sym typeface="Microsoft YaHei"/>
              </a:defRPr>
            </a:lvl4pPr>
            <a:lvl5pPr marL="23862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微软雅黑" charset="-122"/>
                <a:cs typeface="Microsoft YaHei"/>
                <a:sym typeface="Microsoft YaHei"/>
              </a:defRPr>
            </a:lvl5pPr>
            <a:lvl6pPr marL="28307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6pPr>
            <a:lvl7pPr marL="32752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7pPr>
            <a:lvl8pPr marL="37197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8pPr>
            <a:lvl9pPr marL="4164263" marR="0" indent="-608263" algn="l" defTabSz="821531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5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Microsoft YaHei"/>
                <a:ea typeface="Microsoft YaHei"/>
                <a:cs typeface="Microsoft YaHei"/>
                <a:sym typeface="Microsoft YaHei"/>
              </a:defRPr>
            </a:lvl9pPr>
          </a:lstStyle>
          <a:p>
            <a:pPr marL="0" indent="0" hangingPunct="1">
              <a:buNone/>
            </a:pPr>
            <a:endParaRPr kumimoji="1" lang="en-US" altLang="zh-CN" dirty="0" smtClean="0">
              <a:solidFill>
                <a:srgbClr val="00B050"/>
              </a:solidFill>
              <a:sym typeface="Wingdings"/>
            </a:endParaRPr>
          </a:p>
          <a:p>
            <a:pPr marL="0" indent="0" hangingPunct="1">
              <a:buNone/>
            </a:pPr>
            <a:r>
              <a:rPr kumimoji="1" lang="en-US" altLang="zh-CN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kumimoji="1" lang="zh-CN" altLang="en-US" dirty="0" smtClean="0">
                <a:solidFill>
                  <a:srgbClr val="00B050"/>
                </a:solidFill>
              </a:rPr>
              <a:t>网络优化</a:t>
            </a:r>
            <a:endParaRPr kumimoji="1" lang="en-US" altLang="zh-CN" dirty="0" smtClean="0">
              <a:solidFill>
                <a:srgbClr val="00B050"/>
              </a:solidFill>
            </a:endParaRPr>
          </a:p>
          <a:p>
            <a:pPr marL="0" indent="0" hangingPunct="1">
              <a:buNone/>
            </a:pPr>
            <a:r>
              <a:rPr kumimoji="1" lang="en-US" altLang="zh-CN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kumimoji="1" lang="zh-CN" altLang="en-US" dirty="0" smtClean="0">
                <a:solidFill>
                  <a:srgbClr val="00B050"/>
                </a:solidFill>
              </a:rPr>
              <a:t>数据简化</a:t>
            </a:r>
            <a:endParaRPr kumimoji="1" lang="en-US" altLang="zh-CN" dirty="0" smtClean="0">
              <a:solidFill>
                <a:srgbClr val="00B050"/>
              </a:solidFill>
            </a:endParaRPr>
          </a:p>
          <a:p>
            <a:pPr marL="0" indent="0" hangingPunct="1">
              <a:buNone/>
            </a:pPr>
            <a:r>
              <a:rPr kumimoji="1" lang="en-US" altLang="zh-CN" dirty="0" smtClean="0">
                <a:solidFill>
                  <a:srgbClr val="00B050"/>
                </a:solidFill>
                <a:sym typeface="Wingdings"/>
              </a:rPr>
              <a:t> </a:t>
            </a:r>
            <a:r>
              <a:rPr kumimoji="1" lang="zh-CN" altLang="en-US" dirty="0" smtClean="0">
                <a:solidFill>
                  <a:srgbClr val="00B050"/>
                </a:solidFill>
              </a:rPr>
              <a:t>布局优化</a:t>
            </a:r>
            <a:endParaRPr kumimoji="1" lang="en-US" altLang="zh-CN" dirty="0" smtClean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0911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4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实践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网络优化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20371262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曾经的</a:t>
            </a:r>
            <a:r>
              <a:rPr lang="en-US" altLang="zh-CN" dirty="0"/>
              <a:t>MUX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21" y="3648203"/>
            <a:ext cx="17232757" cy="797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6724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MUX to HTTP/2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75" y="9601200"/>
            <a:ext cx="22245252" cy="2381116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/>
              <a:t>多路复用；二进制分帧；头部压缩；服务器推送</a:t>
            </a:r>
          </a:p>
          <a:p>
            <a:r>
              <a:rPr kumimoji="1" lang="zh-CN" altLang="en-US" dirty="0"/>
              <a:t>页面加载</a:t>
            </a:r>
            <a:r>
              <a:rPr kumimoji="1" lang="zh-CN" altLang="en-US" dirty="0" smtClean="0"/>
              <a:t>时间</a:t>
            </a:r>
            <a:r>
              <a:rPr kumimoji="1" lang="zh-CN" altLang="en-US" dirty="0" smtClean="0"/>
              <a:t>缩短</a:t>
            </a:r>
            <a:r>
              <a:rPr kumimoji="1" lang="zh-CN" altLang="en-US" dirty="0" smtClean="0"/>
              <a:t> </a:t>
            </a:r>
            <a:r>
              <a:rPr kumimoji="1" lang="en-US" altLang="zh-CN" sz="6000" dirty="0">
                <a:solidFill>
                  <a:srgbClr val="00B050"/>
                </a:solidFill>
              </a:rPr>
              <a:t>~7.5</a:t>
            </a:r>
            <a:r>
              <a:rPr kumimoji="1" lang="en-US" altLang="zh-CN" sz="6000" dirty="0" smtClean="0">
                <a:solidFill>
                  <a:srgbClr val="00B050"/>
                </a:solidFill>
              </a:rPr>
              <a:t>%</a:t>
            </a:r>
            <a:endParaRPr kumimoji="1" lang="zh-CN" alt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894" y="3393282"/>
            <a:ext cx="18870212" cy="539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933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QUIC</a:t>
            </a:r>
            <a:endParaRPr kumimoji="1" lang="zh-CN" alt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491741" y="3726180"/>
            <a:ext cx="8161019" cy="8478474"/>
            <a:chOff x="2491741" y="3726180"/>
            <a:chExt cx="8161019" cy="8478474"/>
          </a:xfrm>
        </p:grpSpPr>
        <p:sp>
          <p:nvSpPr>
            <p:cNvPr id="18" name="Rectangle 17"/>
            <p:cNvSpPr/>
            <p:nvPr/>
          </p:nvSpPr>
          <p:spPr>
            <a:xfrm>
              <a:off x="2491741" y="3726180"/>
              <a:ext cx="8161019" cy="13716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5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优点</a:t>
              </a:r>
              <a:endParaRPr kumimoji="1" lang="zh-CN" altLang="en-US" sz="5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491741" y="5761865"/>
              <a:ext cx="8161019" cy="6442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基于</a:t>
              </a:r>
              <a:r>
                <a:rPr kumimoji="1" lang="en-US" altLang="zh-CN" sz="4800" dirty="0" smtClean="0">
                  <a:solidFill>
                    <a:srgbClr val="000000"/>
                  </a:solidFill>
                  <a:ea typeface="微软雅黑" charset="-122"/>
                </a:rPr>
                <a:t>UDP</a:t>
              </a: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，</a:t>
              </a:r>
              <a:r>
                <a:rPr kumimoji="1" lang="en-US" altLang="zh-CN" sz="4800" dirty="0" smtClean="0">
                  <a:solidFill>
                    <a:srgbClr val="000000"/>
                  </a:solidFill>
                  <a:ea typeface="微软雅黑" charset="-122"/>
                </a:rPr>
                <a:t>0-RTT</a:t>
              </a: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建连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改进的拥塞控制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避免队首阻塞的多路复用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前向纠错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连接迁移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2656821" y="3726180"/>
            <a:ext cx="9944100" cy="6522041"/>
            <a:chOff x="12656821" y="3726180"/>
            <a:chExt cx="9944100" cy="6522041"/>
          </a:xfrm>
        </p:grpSpPr>
        <p:sp>
          <p:nvSpPr>
            <p:cNvPr id="21" name="Rectangle 20"/>
            <p:cNvSpPr/>
            <p:nvPr/>
          </p:nvSpPr>
          <p:spPr>
            <a:xfrm>
              <a:off x="12656821" y="5761865"/>
              <a:ext cx="9944100" cy="4486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页面加载</a:t>
              </a:r>
              <a:r>
                <a:rPr kumimoji="1" lang="zh-CN" altLang="en-US" sz="4800" dirty="0" smtClean="0">
                  <a:solidFill>
                    <a:srgbClr val="000000"/>
                  </a:solidFill>
                  <a:ea typeface="微软雅黑" charset="-122"/>
                </a:rPr>
                <a:t>时间缩短 </a:t>
              </a:r>
              <a:r>
                <a:rPr kumimoji="1" lang="en-US" altLang="zh-CN" sz="5600" dirty="0" smtClean="0">
                  <a:solidFill>
                    <a:srgbClr val="00B050"/>
                  </a:solidFill>
                  <a:ea typeface="微软雅黑" charset="-122"/>
                </a:rPr>
                <a:t>6-10</a:t>
              </a:r>
              <a:r>
                <a:rPr kumimoji="1" lang="en-US" altLang="zh-CN" sz="5600" dirty="0" smtClean="0">
                  <a:solidFill>
                    <a:srgbClr val="00B050"/>
                  </a:solidFill>
                  <a:ea typeface="微软雅黑" charset="-122"/>
                </a:rPr>
                <a:t>%</a:t>
              </a:r>
              <a:r>
                <a:rPr kumimoji="1" lang="zh-CN" altLang="en-US" sz="5600" dirty="0" smtClean="0">
                  <a:solidFill>
                    <a:srgbClr val="00B050"/>
                  </a:solidFill>
                  <a:ea typeface="微软雅黑" charset="-122"/>
                </a:rPr>
                <a:t> 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>
                  <a:solidFill>
                    <a:srgbClr val="000000"/>
                  </a:solidFill>
                  <a:ea typeface="微软雅黑" charset="-122"/>
                </a:rPr>
                <a:t>内容</a:t>
              </a:r>
              <a:r>
                <a:rPr kumimoji="1" lang="zh-CN" altLang="en-US" sz="4800" dirty="0" smtClean="0">
                  <a:solidFill>
                    <a:srgbClr val="000000"/>
                  </a:solidFill>
                  <a:ea typeface="微软雅黑" charset="-122"/>
                </a:rPr>
                <a:t>下载时间缩短 </a:t>
              </a:r>
              <a:r>
                <a:rPr kumimoji="1" lang="en-US" altLang="zh-CN" sz="5600" dirty="0">
                  <a:solidFill>
                    <a:srgbClr val="00B050"/>
                  </a:solidFill>
                  <a:ea typeface="微软雅黑" charset="-122"/>
                </a:rPr>
                <a:t>5</a:t>
              </a:r>
              <a:r>
                <a:rPr kumimoji="1" lang="en-US" altLang="zh-CN" sz="5600" dirty="0" smtClean="0">
                  <a:solidFill>
                    <a:srgbClr val="00B050"/>
                  </a:solidFill>
                  <a:ea typeface="微软雅黑" charset="-122"/>
                </a:rPr>
                <a:t>-7.5</a:t>
              </a:r>
              <a:r>
                <a:rPr kumimoji="1" lang="mr-IN" altLang="zh-CN" sz="5600" dirty="0" smtClean="0">
                  <a:solidFill>
                    <a:srgbClr val="00B050"/>
                  </a:solidFill>
                  <a:ea typeface="微软雅黑" charset="-122"/>
                </a:rPr>
                <a:t>%</a:t>
              </a:r>
              <a:endParaRPr kumimoji="1" lang="en-US" altLang="zh-CN" sz="4800" dirty="0" smtClean="0">
                <a:solidFill>
                  <a:srgbClr val="000000"/>
                </a:solidFill>
                <a:ea typeface="微软雅黑" charset="-122"/>
              </a:endParaRPr>
            </a:p>
            <a:p>
              <a:pPr marL="1105932" indent="-1105932">
                <a:lnSpc>
                  <a:spcPct val="90000"/>
                </a:lnSpc>
                <a:spcBef>
                  <a:spcPts val="5900"/>
                </a:spcBef>
                <a:buSzPct val="75000"/>
                <a:buFontTx/>
                <a:buChar char="•"/>
              </a:pPr>
              <a:r>
                <a:rPr kumimoji="1" lang="zh-CN" altLang="en-US" sz="4800" dirty="0" smtClean="0">
                  <a:solidFill>
                    <a:srgbClr val="000000"/>
                  </a:solidFill>
                  <a:ea typeface="微软雅黑" charset="-122"/>
                </a:rPr>
                <a:t>只在</a:t>
              </a:r>
              <a:r>
                <a:rPr kumimoji="1" lang="en-US" altLang="zh-CN" sz="4800" dirty="0" smtClean="0">
                  <a:solidFill>
                    <a:srgbClr val="000000"/>
                  </a:solidFill>
                  <a:ea typeface="微软雅黑" charset="-122"/>
                </a:rPr>
                <a:t>Desktop Web</a:t>
              </a:r>
              <a:r>
                <a:rPr kumimoji="1" lang="zh-CN" altLang="en-US" sz="4800" dirty="0" smtClean="0">
                  <a:solidFill>
                    <a:srgbClr val="000000"/>
                  </a:solidFill>
                  <a:ea typeface="微软雅黑" charset="-122"/>
                </a:rPr>
                <a:t>尝试，暂未全量应用</a:t>
              </a:r>
              <a:endParaRPr kumimoji="1" lang="en-US" altLang="zh-CN" sz="4800" dirty="0">
                <a:solidFill>
                  <a:srgbClr val="000000"/>
                </a:solidFill>
                <a:ea typeface="微软雅黑" charset="-122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656821" y="3726180"/>
              <a:ext cx="8161019" cy="137160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5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实验效果</a:t>
              </a:r>
              <a:endParaRPr kumimoji="1" lang="zh-CN" altLang="en-US" sz="5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9606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实践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数据简化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827576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数据简化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删除无用字段</a:t>
            </a:r>
          </a:p>
          <a:p>
            <a:r>
              <a:rPr kumimoji="1" lang="zh-CN" altLang="en-US" dirty="0"/>
              <a:t>精简数据模型 </a:t>
            </a:r>
            <a:r>
              <a:rPr kumimoji="1" lang="en-US" altLang="zh-CN" dirty="0"/>
              <a:t>Entity --&gt; </a:t>
            </a:r>
            <a:r>
              <a:rPr kumimoji="1" lang="en-US" altLang="zh-CN" dirty="0" err="1" smtClean="0"/>
              <a:t>MiniEntity</a:t>
            </a:r>
            <a:endParaRPr kumimoji="1" lang="en-US" altLang="zh-CN" dirty="0" smtClean="0"/>
          </a:p>
          <a:p>
            <a:r>
              <a:rPr kumimoji="1" lang="en-US" altLang="zh-CN" dirty="0"/>
              <a:t>Batch </a:t>
            </a:r>
            <a:r>
              <a:rPr kumimoji="1" lang="en-US" altLang="zh-CN" dirty="0" smtClean="0"/>
              <a:t>API</a:t>
            </a:r>
            <a:endParaRPr kumimoji="1" lang="en-US" altLang="zh-CN" dirty="0"/>
          </a:p>
          <a:p>
            <a:r>
              <a:rPr kumimoji="1" lang="zh-CN" altLang="en-US" dirty="0"/>
              <a:t>数据</a:t>
            </a:r>
            <a:r>
              <a:rPr kumimoji="1" lang="zh-CN" altLang="en-US" dirty="0" smtClean="0"/>
              <a:t>缓存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3083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Frontend Deco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75" y="9601200"/>
            <a:ext cx="22245252" cy="238111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针对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API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的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查询语言，只获取所需要的数据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035" y="3706416"/>
            <a:ext cx="22033929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19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优化效果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75" y="9601200"/>
            <a:ext cx="22245252" cy="2381116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页面</a:t>
            </a:r>
            <a:r>
              <a:rPr kumimoji="1" lang="zh-CN" altLang="en-US" dirty="0" smtClean="0"/>
              <a:t>加载时间缩短</a:t>
            </a:r>
            <a:r>
              <a:rPr kumimoji="1" lang="en-US" altLang="zh-CN" dirty="0">
                <a:solidFill>
                  <a:srgbClr val="00B050"/>
                </a:solidFill>
              </a:rPr>
              <a:t>~</a:t>
            </a:r>
            <a:r>
              <a:rPr kumimoji="1" lang="en-US" altLang="zh-CN" sz="6000" dirty="0" smtClean="0">
                <a:solidFill>
                  <a:srgbClr val="00B050"/>
                </a:solidFill>
              </a:rPr>
              <a:t>20%</a:t>
            </a:r>
            <a:endParaRPr kumimoji="1" lang="en-US" altLang="zh-CN" sz="6000" dirty="0">
              <a:solidFill>
                <a:srgbClr val="00B05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3396" y="4004541"/>
            <a:ext cx="13002145" cy="53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27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实践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布局优化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83679851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4664389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zh-CN" altLang="en-US" dirty="0"/>
              <a:t>为什么要做性能优化？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3979167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</a:rPr>
              <a:t>Auto Layout</a:t>
            </a:r>
            <a:r>
              <a:rPr lang="zh-CN" altLang="en-US" dirty="0">
                <a:latin typeface="Microsoft YaHei" charset="-122"/>
                <a:ea typeface="Microsoft YaHei" charset="-122"/>
              </a:rPr>
              <a:t> 的性能问题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74" y="3643312"/>
            <a:ext cx="10491255" cy="8175718"/>
          </a:xfrm>
        </p:spPr>
        <p:txBody>
          <a:bodyPr/>
          <a:lstStyle/>
          <a:p>
            <a:r>
              <a:rPr kumimoji="1" lang="zh-CN" altLang="en-US" dirty="0"/>
              <a:t>低效的布局计算</a:t>
            </a:r>
          </a:p>
          <a:p>
            <a:r>
              <a:rPr kumimoji="1" lang="zh-CN" altLang="en-US" dirty="0"/>
              <a:t>只能在</a:t>
            </a:r>
            <a:r>
              <a:rPr kumimoji="1" lang="en-US" altLang="zh-CN" dirty="0"/>
              <a:t>Main Thread</a:t>
            </a:r>
            <a:r>
              <a:rPr kumimoji="1" lang="zh-CN" altLang="en-US" dirty="0" smtClean="0"/>
              <a:t>进行</a:t>
            </a:r>
            <a:endParaRPr kumimoji="1" lang="zh-CN" altLang="en-US" dirty="0"/>
          </a:p>
        </p:txBody>
      </p:sp>
      <p:grpSp>
        <p:nvGrpSpPr>
          <p:cNvPr id="14" name="Group 13"/>
          <p:cNvGrpSpPr/>
          <p:nvPr/>
        </p:nvGrpSpPr>
        <p:grpSpPr>
          <a:xfrm>
            <a:off x="11776365" y="4572001"/>
            <a:ext cx="11348989" cy="6954982"/>
            <a:chOff x="11776365" y="4572001"/>
            <a:chExt cx="11348989" cy="6954982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14000526" y="10822003"/>
              <a:ext cx="6553862" cy="0"/>
            </a:xfrm>
            <a:prstGeom prst="line">
              <a:avLst/>
            </a:prstGeom>
            <a:noFill/>
            <a:ln w="50800" cap="rnd" cmpd="sng" algn="ctr">
              <a:solidFill>
                <a:srgbClr val="313335">
                  <a:lumMod val="50000"/>
                  <a:lumOff val="5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>
            <a:xfrm flipV="1">
              <a:off x="14000526" y="4572001"/>
              <a:ext cx="0" cy="6250002"/>
            </a:xfrm>
            <a:prstGeom prst="line">
              <a:avLst/>
            </a:prstGeom>
            <a:noFill/>
            <a:ln w="50800" cap="rnd" cmpd="sng" algn="ctr">
              <a:solidFill>
                <a:srgbClr val="313335">
                  <a:lumMod val="50000"/>
                  <a:lumOff val="50000"/>
                </a:srgbClr>
              </a:solidFill>
              <a:prstDash val="solid"/>
              <a:headEnd type="none"/>
              <a:tailEnd type="stealth" w="lg" len="lg"/>
            </a:ln>
            <a:effectLst/>
          </p:spPr>
        </p:cxnSp>
        <p:sp>
          <p:nvSpPr>
            <p:cNvPr id="17" name="TextBox 16"/>
            <p:cNvSpPr txBox="1"/>
            <p:nvPr/>
          </p:nvSpPr>
          <p:spPr>
            <a:xfrm>
              <a:off x="19599310" y="11041225"/>
              <a:ext cx="848959" cy="48575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9E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Next LT Pro Regular"/>
                  <a:ea typeface=""/>
                  <a:cs typeface="AvenirNext LT Pro Regular"/>
                </a:rPr>
                <a:t>性能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776365" y="4572001"/>
              <a:ext cx="1697917" cy="485758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9E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zh-CN" alt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venirNext LT Pro Regular"/>
                  <a:ea typeface=""/>
                  <a:cs typeface="AvenirNext LT Pro Regular"/>
                </a:rPr>
                <a:t>可维护性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9801687" y="9610609"/>
              <a:ext cx="3323667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9E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Frame</a:t>
              </a:r>
              <a:r>
                <a:rPr kumimoji="1" lang="zh-CN" alt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 </a:t>
              </a:r>
              <a:r>
                <a:rPr kumimoji="1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Layout</a:t>
              </a:r>
              <a:endParaRPr kumimoji="1" lang="zh-CN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 flipH="1" flipV="1">
              <a:off x="19343098" y="9798071"/>
              <a:ext cx="297903" cy="284263"/>
            </a:xfrm>
            <a:prstGeom prst="ellipse">
              <a:avLst/>
            </a:prstGeom>
            <a:solidFill>
              <a:srgbClr val="FF0000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"/>
                <a:cs typeface="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4980239" y="4845240"/>
              <a:ext cx="2987741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9E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en-US" altLang="zh-C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Auto Layout</a:t>
              </a:r>
              <a:endParaRPr kumimoji="1" lang="zh-CN" altLang="en-US" sz="40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2" name="Oval 21"/>
            <p:cNvSpPr/>
            <p:nvPr/>
          </p:nvSpPr>
          <p:spPr>
            <a:xfrm flipH="1" flipV="1">
              <a:off x="14521650" y="5032702"/>
              <a:ext cx="297903" cy="284263"/>
            </a:xfrm>
            <a:prstGeom prst="ellipse">
              <a:avLst/>
            </a:prstGeom>
            <a:solidFill>
              <a:srgbClr val="FF821D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"/>
                <a:cs typeface="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9343098" y="4845239"/>
            <a:ext cx="2757936" cy="615553"/>
            <a:chOff x="19343098" y="4831207"/>
            <a:chExt cx="2757936" cy="615553"/>
          </a:xfrm>
        </p:grpSpPr>
        <p:sp>
          <p:nvSpPr>
            <p:cNvPr id="27" name="TextBox 26"/>
            <p:cNvSpPr txBox="1"/>
            <p:nvPr/>
          </p:nvSpPr>
          <p:spPr>
            <a:xfrm>
              <a:off x="19801687" y="4831207"/>
              <a:ext cx="2299347" cy="615553"/>
            </a:xfrm>
            <a:prstGeom prst="rect">
              <a:avLst/>
            </a:prstGeom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A9ED"/>
                </a:buClr>
                <a:buSzTx/>
                <a:buFont typeface="Wingdings" pitchFamily="2" charset="2"/>
                <a:buNone/>
                <a:tabLst/>
                <a:defRPr/>
              </a:pPr>
              <a:r>
                <a:rPr kumimoji="1" lang="en-US" altLang="zh-CN" sz="40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Microsoft YaHei" charset="-122"/>
                  <a:ea typeface="Microsoft YaHei" charset="-122"/>
                  <a:cs typeface="Microsoft YaHei" charset="-122"/>
                </a:rPr>
                <a:t>LayoutKit</a:t>
              </a:r>
              <a:endParaRPr kumimoji="1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8" name="Oval 27"/>
            <p:cNvSpPr/>
            <p:nvPr/>
          </p:nvSpPr>
          <p:spPr>
            <a:xfrm flipH="1" flipV="1">
              <a:off x="19343098" y="5018669"/>
              <a:ext cx="297903" cy="284263"/>
            </a:xfrm>
            <a:prstGeom prst="ellipse">
              <a:avLst/>
            </a:prstGeom>
            <a:solidFill>
              <a:srgbClr val="469A1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46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icrosoft YaHei" charset="-122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95131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69373" y="333021"/>
            <a:ext cx="22245254" cy="3036094"/>
          </a:xfrm>
          <a:prstGeom prst="rect">
            <a:avLst/>
          </a:prstGeom>
        </p:spPr>
        <p:txBody>
          <a:bodyPr lIns="0" tIns="0" rIns="0" bIns="0"/>
          <a:lstStyle>
            <a:lvl1pPr>
              <a:tabLst>
                <a:tab pos="4635500" algn="l"/>
              </a:tabLst>
            </a:lvl1pPr>
          </a:lstStyle>
          <a:p>
            <a:r>
              <a:rPr lang="en-US" altLang="zh-CN" dirty="0" err="1"/>
              <a:t>LayoutKit</a:t>
            </a:r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16687800" y="4435813"/>
            <a:ext cx="5616174" cy="5416679"/>
          </a:xfrm>
          <a:prstGeom prst="rect">
            <a:avLst/>
          </a:prstGeom>
        </p:spPr>
        <p:txBody>
          <a:bodyPr anchor="t">
            <a:normAutofit lnSpcReduction="10000"/>
          </a:bodyPr>
          <a:lstStyle/>
          <a:p>
            <a:r>
              <a:rPr lang="zh-CN" altLang="en-US" dirty="0"/>
              <a:t>高效布局算法</a:t>
            </a:r>
          </a:p>
          <a:p>
            <a:r>
              <a:rPr lang="zh-CN" altLang="en-US" dirty="0"/>
              <a:t>异步计算</a:t>
            </a:r>
          </a:p>
          <a:p>
            <a:r>
              <a:rPr lang="zh-CN" altLang="en-US" dirty="0"/>
              <a:t>缓存</a:t>
            </a:r>
          </a:p>
          <a:p>
            <a:r>
              <a:rPr lang="zh-CN" altLang="en-US" dirty="0">
                <a:solidFill>
                  <a:srgbClr val="00B050"/>
                </a:solidFill>
              </a:rPr>
              <a:t>开源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159" y="3369115"/>
            <a:ext cx="14232869" cy="8852615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74012584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LayoutKit</a:t>
            </a:r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069372" y="3393282"/>
            <a:ext cx="6746862" cy="2050473"/>
          </a:xfrm>
          <a:prstGeom prst="rect">
            <a:avLst/>
          </a:prstGeom>
          <a:solidFill>
            <a:srgbClr val="FF82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声明式布局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3871" y="3393282"/>
            <a:ext cx="6622473" cy="20504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两阶段计算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93981" y="3393282"/>
            <a:ext cx="6622473" cy="205047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 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Main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16234" y="4446228"/>
            <a:ext cx="1177637" cy="0"/>
          </a:xfrm>
          <a:prstGeom prst="line">
            <a:avLst/>
          </a:prstGeom>
          <a:ln w="50800" cap="rnd">
            <a:solidFill>
              <a:srgbClr val="FF750B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616344" y="4446228"/>
            <a:ext cx="1177637" cy="0"/>
          </a:xfrm>
          <a:prstGeom prst="line">
            <a:avLst/>
          </a:prstGeom>
          <a:ln w="50800" cap="rnd">
            <a:solidFill>
              <a:srgbClr val="00B050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372" y="6429377"/>
            <a:ext cx="22231964" cy="501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6708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LayoutKit</a:t>
            </a:r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069372" y="3393282"/>
            <a:ext cx="6746862" cy="2050473"/>
          </a:xfrm>
          <a:prstGeom prst="rect">
            <a:avLst/>
          </a:prstGeom>
          <a:solidFill>
            <a:srgbClr val="FF82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声明式布局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3871" y="3393282"/>
            <a:ext cx="6622473" cy="20504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两阶段计算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93981" y="3393282"/>
            <a:ext cx="6622473" cy="205047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 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Main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16234" y="4446228"/>
            <a:ext cx="1177637" cy="0"/>
          </a:xfrm>
          <a:prstGeom prst="line">
            <a:avLst/>
          </a:prstGeom>
          <a:ln w="50800" cap="rnd">
            <a:solidFill>
              <a:srgbClr val="FF750B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616344" y="4446228"/>
            <a:ext cx="1177637" cy="0"/>
          </a:xfrm>
          <a:prstGeom prst="line">
            <a:avLst/>
          </a:prstGeom>
          <a:ln w="50800" cap="rnd">
            <a:solidFill>
              <a:srgbClr val="00B050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993871" y="6122794"/>
            <a:ext cx="8257309" cy="23570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05932" indent="-1105932">
              <a:spcBef>
                <a:spcPts val="5900"/>
              </a:spcBef>
              <a:buSzPct val="75000"/>
              <a:buFontTx/>
              <a:buChar char="•"/>
            </a:pPr>
            <a:r>
              <a:rPr kumimoji="1" lang="zh-CN" altLang="en-US" sz="5200" dirty="0" smtClean="0">
                <a:solidFill>
                  <a:srgbClr val="000000"/>
                </a:solidFill>
                <a:ea typeface="微软雅黑" charset="-122"/>
              </a:rPr>
              <a:t>自底</a:t>
            </a:r>
            <a:r>
              <a:rPr kumimoji="1" lang="zh-CN" altLang="en-US" sz="5200" dirty="0">
                <a:solidFill>
                  <a:srgbClr val="000000"/>
                </a:solidFill>
                <a:ea typeface="微软雅黑" charset="-122"/>
              </a:rPr>
              <a:t>向上的</a:t>
            </a:r>
            <a:r>
              <a:rPr kumimoji="1" lang="en-US" altLang="zh-CN" sz="5200" dirty="0">
                <a:solidFill>
                  <a:srgbClr val="000000"/>
                </a:solidFill>
                <a:ea typeface="微软雅黑" charset="-122"/>
              </a:rPr>
              <a:t>size</a:t>
            </a:r>
            <a:r>
              <a:rPr kumimoji="1" lang="zh-CN" altLang="en-US" sz="5200" dirty="0">
                <a:solidFill>
                  <a:srgbClr val="000000"/>
                </a:solidFill>
                <a:ea typeface="微软雅黑" charset="-122"/>
              </a:rPr>
              <a:t>计算</a:t>
            </a:r>
            <a:endParaRPr kumimoji="1" lang="en-US" altLang="zh-CN" sz="5200" dirty="0">
              <a:solidFill>
                <a:srgbClr val="000000"/>
              </a:solidFill>
              <a:ea typeface="微软雅黑" charset="-122"/>
            </a:endParaRPr>
          </a:p>
          <a:p>
            <a:pPr marL="1105932" indent="-1105932">
              <a:spcBef>
                <a:spcPts val="5900"/>
              </a:spcBef>
              <a:buSzPct val="75000"/>
              <a:buFontTx/>
              <a:buChar char="•"/>
            </a:pPr>
            <a:r>
              <a:rPr kumimoji="1" lang="zh-CN" altLang="en-US" sz="5200" dirty="0" smtClean="0">
                <a:solidFill>
                  <a:srgbClr val="000000"/>
                </a:solidFill>
                <a:ea typeface="微软雅黑" charset="-122"/>
              </a:rPr>
              <a:t>自顶</a:t>
            </a:r>
            <a:r>
              <a:rPr kumimoji="1" lang="zh-CN" altLang="en-US" sz="5200" dirty="0">
                <a:solidFill>
                  <a:srgbClr val="000000"/>
                </a:solidFill>
                <a:ea typeface="微软雅黑" charset="-122"/>
              </a:rPr>
              <a:t>向下的</a:t>
            </a:r>
            <a:r>
              <a:rPr kumimoji="1" lang="en-US" altLang="zh-CN" sz="5200" dirty="0">
                <a:solidFill>
                  <a:srgbClr val="000000"/>
                </a:solidFill>
                <a:ea typeface="微软雅黑" charset="-122"/>
              </a:rPr>
              <a:t>origin</a:t>
            </a:r>
            <a:r>
              <a:rPr kumimoji="1" lang="zh-CN" altLang="en-US" sz="5200" dirty="0">
                <a:solidFill>
                  <a:srgbClr val="000000"/>
                </a:solidFill>
                <a:ea typeface="微软雅黑" charset="-122"/>
              </a:rPr>
              <a:t>计算</a:t>
            </a:r>
            <a:endParaRPr kumimoji="1" lang="en-US" sz="5200" dirty="0">
              <a:solidFill>
                <a:srgbClr val="000000"/>
              </a:solidFill>
              <a:ea typeface="微软雅黑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6816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LayoutKit</a:t>
            </a:r>
            <a:endParaRPr kumimoji="1" lang="zh-CN" altLang="en-US" dirty="0"/>
          </a:p>
        </p:txBody>
      </p:sp>
      <p:sp>
        <p:nvSpPr>
          <p:cNvPr id="7" name="Rectangle 6"/>
          <p:cNvSpPr/>
          <p:nvPr/>
        </p:nvSpPr>
        <p:spPr>
          <a:xfrm>
            <a:off x="1069372" y="3393282"/>
            <a:ext cx="6746862" cy="2050473"/>
          </a:xfrm>
          <a:prstGeom prst="rect">
            <a:avLst/>
          </a:prstGeom>
          <a:solidFill>
            <a:srgbClr val="FF821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声明式布局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993871" y="3393282"/>
            <a:ext cx="6622473" cy="2050473"/>
          </a:xfrm>
          <a:prstGeom prst="rect">
            <a:avLst/>
          </a:prstGeom>
          <a:solidFill>
            <a:srgbClr val="00B05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两阶段计算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Background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6793981" y="3393282"/>
            <a:ext cx="6622473" cy="2050473"/>
          </a:xfrm>
          <a:prstGeom prst="rect">
            <a:avLst/>
          </a:prstGeom>
          <a:solidFill>
            <a:srgbClr val="00B0F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4400" dirty="0" smtClean="0">
                <a:latin typeface="Microsoft YaHei" charset="-122"/>
                <a:ea typeface="Microsoft YaHei" charset="-122"/>
                <a:cs typeface="Microsoft YaHei" charset="-122"/>
              </a:rPr>
              <a:t> 布局</a:t>
            </a:r>
            <a:endParaRPr kumimoji="1" lang="en-US" altLang="zh-CN" sz="4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r>
              <a: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rPr>
              <a:t>Main Thread</a:t>
            </a:r>
            <a:endParaRPr kumimoji="1" lang="zh-CN" altLang="en-US" sz="4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7816234" y="4446228"/>
            <a:ext cx="1177637" cy="0"/>
          </a:xfrm>
          <a:prstGeom prst="line">
            <a:avLst/>
          </a:prstGeom>
          <a:ln w="50800" cap="rnd">
            <a:solidFill>
              <a:srgbClr val="FF750B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616344" y="4446228"/>
            <a:ext cx="1177637" cy="0"/>
          </a:xfrm>
          <a:prstGeom prst="line">
            <a:avLst/>
          </a:prstGeom>
          <a:ln w="50800" cap="rnd">
            <a:solidFill>
              <a:srgbClr val="00B050"/>
            </a:solidFill>
            <a:headEnd type="none"/>
            <a:tailEnd type="stealth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980" y="6322078"/>
            <a:ext cx="6396253" cy="2157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047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</a:rPr>
              <a:t>优化效果</a:t>
            </a:r>
            <a:endParaRPr kumimoji="1" lang="zh-CN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375" y="10942525"/>
            <a:ext cx="22245252" cy="1464334"/>
          </a:xfrm>
        </p:spPr>
        <p:txBody>
          <a:bodyPr>
            <a:normAutofit/>
          </a:bodyPr>
          <a:lstStyle/>
          <a:p>
            <a:pPr algn="ctr"/>
            <a:r>
              <a:rPr kumimoji="1" lang="zh-CN" altLang="en-US" dirty="0"/>
              <a:t>性能优化，往往会带来产品数据上的提升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800" y="3393282"/>
            <a:ext cx="828040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938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总结</a:t>
            </a:r>
            <a:endParaRPr kumimoji="1"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33345" y="5489971"/>
            <a:ext cx="18317309" cy="2838689"/>
            <a:chOff x="4381235" y="5573791"/>
            <a:chExt cx="15603418" cy="1946031"/>
          </a:xfrm>
        </p:grpSpPr>
        <p:sp>
          <p:nvSpPr>
            <p:cNvPr id="5" name="Rectangle 4"/>
            <p:cNvSpPr/>
            <p:nvPr/>
          </p:nvSpPr>
          <p:spPr>
            <a:xfrm>
              <a:off x="12657729" y="5573791"/>
              <a:ext cx="3188677" cy="19460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对症下药</a:t>
              </a:r>
              <a:endPara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性能优化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381235" y="5573791"/>
              <a:ext cx="3188677" cy="1946031"/>
            </a:xfrm>
            <a:prstGeom prst="rect">
              <a:avLst/>
            </a:prstGeom>
            <a:solidFill>
              <a:srgbClr val="F27D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化繁为简</a:t>
              </a:r>
              <a:endPara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架构设计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19482" y="5573791"/>
              <a:ext cx="3188677" cy="19460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多层维度</a:t>
              </a:r>
              <a:endPara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性能监控</a:t>
              </a:r>
              <a:endPara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6795976" y="5573791"/>
              <a:ext cx="3188677" cy="19460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数据驱动</a:t>
              </a:r>
              <a:endParaRPr kumimoji="1" lang="en-US" altLang="zh-CN" sz="4400" dirty="0" smtClean="0">
                <a:latin typeface="Microsoft YaHei" charset="-122"/>
                <a:ea typeface="Microsoft YaHei" charset="-122"/>
                <a:cs typeface="Microsoft YaHei" charset="-122"/>
              </a:endParaRPr>
            </a:p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效果验证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cxnSp>
        <p:nvCxnSpPr>
          <p:cNvPr id="6" name="Straight Connector 5"/>
          <p:cNvCxnSpPr>
            <a:stCxn id="7" idx="3"/>
            <a:endCxn id="8" idx="1"/>
          </p:cNvCxnSpPr>
          <p:nvPr/>
        </p:nvCxnSpPr>
        <p:spPr>
          <a:xfrm>
            <a:off x="6776626" y="6909316"/>
            <a:ext cx="1114728" cy="0"/>
          </a:xfrm>
          <a:prstGeom prst="line">
            <a:avLst/>
          </a:prstGeom>
          <a:noFill/>
          <a:ln w="50800" cap="flat">
            <a:solidFill>
              <a:srgbClr val="FF750B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Straight Connector 9"/>
          <p:cNvCxnSpPr/>
          <p:nvPr/>
        </p:nvCxnSpPr>
        <p:spPr>
          <a:xfrm>
            <a:off x="11634636" y="6909316"/>
            <a:ext cx="1114728" cy="0"/>
          </a:xfrm>
          <a:prstGeom prst="line">
            <a:avLst/>
          </a:prstGeom>
          <a:noFill/>
          <a:ln w="50800" cap="flat">
            <a:solidFill>
              <a:srgbClr val="00B050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16492645" y="6913007"/>
            <a:ext cx="1114728" cy="0"/>
          </a:xfrm>
          <a:prstGeom prst="line">
            <a:avLst/>
          </a:prstGeom>
          <a:noFill/>
          <a:ln w="50800" cap="flat">
            <a:solidFill>
              <a:srgbClr val="00B0F0"/>
            </a:solidFill>
            <a:prstDash val="solid"/>
            <a:miter lim="400000"/>
            <a:tailEnd type="stealth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738443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080000" y="2983832"/>
            <a:ext cx="22245254" cy="6641431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tabLst>
                <a:tab pos="4635500" algn="l"/>
              </a:tabLst>
            </a:lvl1pPr>
          </a:lstStyle>
          <a:p>
            <a:r>
              <a:rPr lang="en-US" altLang="zh-CN" sz="8000" dirty="0" smtClean="0"/>
              <a:t>LinkedIn</a:t>
            </a:r>
            <a:r>
              <a:rPr lang="zh-CN" altLang="en-US" sz="8000" dirty="0" smtClean="0"/>
              <a:t> 价值观</a:t>
            </a:r>
            <a:r>
              <a:rPr lang="en-US" altLang="zh-CN" sz="8000" dirty="0" smtClean="0"/>
              <a:t/>
            </a:r>
            <a:br>
              <a:rPr lang="en-US" altLang="zh-CN" sz="8000" dirty="0" smtClean="0"/>
            </a:br>
            <a:r>
              <a:rPr lang="zh-CN" altLang="en-US" sz="2800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用户第一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5345461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98480" y="10851522"/>
            <a:ext cx="144334" cy="85215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l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4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846" y="860611"/>
            <a:ext cx="17078366" cy="1162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9405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项目规模</a:t>
            </a:r>
            <a:endParaRPr kumimoji="1" lang="zh-CN" altLang="en-US" dirty="0"/>
          </a:p>
        </p:txBody>
      </p:sp>
      <p:grpSp>
        <p:nvGrpSpPr>
          <p:cNvPr id="89" name="Group 88"/>
          <p:cNvGrpSpPr/>
          <p:nvPr/>
        </p:nvGrpSpPr>
        <p:grpSpPr>
          <a:xfrm>
            <a:off x="1435377" y="5018599"/>
            <a:ext cx="21513245" cy="3000391"/>
            <a:chOff x="1436010" y="4169513"/>
            <a:chExt cx="21513245" cy="3000391"/>
          </a:xfrm>
        </p:grpSpPr>
        <p:sp>
          <p:nvSpPr>
            <p:cNvPr id="80" name="Shape 342"/>
            <p:cNvSpPr/>
            <p:nvPr/>
          </p:nvSpPr>
          <p:spPr>
            <a:xfrm>
              <a:off x="1436010" y="5497426"/>
              <a:ext cx="5040294" cy="1672478"/>
            </a:xfrm>
            <a:prstGeom prst="rect">
              <a:avLst/>
            </a:prstGeom>
            <a:solidFill>
              <a:srgbClr val="FFC00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lnSpc>
                  <a:spcPct val="110000"/>
                </a:lnSpc>
                <a:spcBef>
                  <a:spcPts val="563"/>
                </a:spcBef>
              </a:pP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5</a:t>
              </a:r>
              <a:r>
                <a:rPr lang="zh-CN" altLang="en-US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亿</a:t>
              </a: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+</a:t>
              </a:r>
              <a:endParaRPr sz="6600" kern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venir Next LT Pro Regular"/>
              </a:endParaRPr>
            </a:p>
          </p:txBody>
        </p:sp>
        <p:sp>
          <p:nvSpPr>
            <p:cNvPr id="81" name="Rectangle 80"/>
            <p:cNvSpPr>
              <a:spLocks/>
            </p:cNvSpPr>
            <p:nvPr/>
          </p:nvSpPr>
          <p:spPr bwMode="auto">
            <a:xfrm>
              <a:off x="1800000" y="4169513"/>
              <a:ext cx="4298605" cy="100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zh-CN" altLang="en-US" sz="4800" dirty="0" smtClean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注册用户</a:t>
              </a:r>
              <a:endParaRPr lang="en-US" sz="4800" dirty="0" smtClean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2" name="Shape 342"/>
            <p:cNvSpPr/>
            <p:nvPr/>
          </p:nvSpPr>
          <p:spPr>
            <a:xfrm>
              <a:off x="6927836" y="5497426"/>
              <a:ext cx="5040294" cy="1672478"/>
            </a:xfrm>
            <a:prstGeom prst="rect">
              <a:avLst/>
            </a:prstGeom>
            <a:solidFill>
              <a:srgbClr val="00B05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lnSpc>
                  <a:spcPct val="110000"/>
                </a:lnSpc>
                <a:spcBef>
                  <a:spcPts val="563"/>
                </a:spcBef>
              </a:pP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20+</a:t>
              </a:r>
              <a:endParaRPr sz="6600" kern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venir Next LT Pro Regular"/>
              </a:endParaRPr>
            </a:p>
          </p:txBody>
        </p:sp>
        <p:sp>
          <p:nvSpPr>
            <p:cNvPr id="83" name="Rectangle 82"/>
            <p:cNvSpPr>
              <a:spLocks/>
            </p:cNvSpPr>
            <p:nvPr/>
          </p:nvSpPr>
          <p:spPr bwMode="auto">
            <a:xfrm>
              <a:off x="7291826" y="4169513"/>
              <a:ext cx="4298605" cy="100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zh-CN" altLang="en-US" sz="4800" dirty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业务线</a:t>
              </a:r>
              <a:endParaRPr lang="en-US" sz="4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4" name="Shape 342"/>
            <p:cNvSpPr/>
            <p:nvPr/>
          </p:nvSpPr>
          <p:spPr>
            <a:xfrm>
              <a:off x="12417131" y="5497426"/>
              <a:ext cx="5040294" cy="1672478"/>
            </a:xfrm>
            <a:prstGeom prst="rect">
              <a:avLst/>
            </a:prstGeom>
            <a:solidFill>
              <a:srgbClr val="00B0F0"/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lnSpc>
                  <a:spcPct val="110000"/>
                </a:lnSpc>
                <a:spcBef>
                  <a:spcPts val="563"/>
                </a:spcBef>
              </a:pP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200+</a:t>
              </a:r>
              <a:endParaRPr sz="6600" kern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venir Next LT Pro Regular"/>
              </a:endParaRPr>
            </a:p>
          </p:txBody>
        </p:sp>
        <p:sp>
          <p:nvSpPr>
            <p:cNvPr id="85" name="Rectangle 84"/>
            <p:cNvSpPr>
              <a:spLocks/>
            </p:cNvSpPr>
            <p:nvPr/>
          </p:nvSpPr>
          <p:spPr bwMode="auto">
            <a:xfrm>
              <a:off x="12781121" y="4169513"/>
              <a:ext cx="4298605" cy="100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zh-CN" altLang="en-US" sz="4800" dirty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团队人数</a:t>
              </a:r>
              <a:endParaRPr lang="en-US" sz="4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6" name="Shape 342"/>
            <p:cNvSpPr/>
            <p:nvPr/>
          </p:nvSpPr>
          <p:spPr>
            <a:xfrm>
              <a:off x="17908961" y="5497426"/>
              <a:ext cx="5040294" cy="1672478"/>
            </a:xfrm>
            <a:prstGeom prst="rect">
              <a:avLst/>
            </a:prstGeom>
            <a:solidFill>
              <a:schemeClr val="bg1">
                <a:lumMod val="60000"/>
                <a:lumOff val="40000"/>
              </a:schemeClr>
            </a:solidFill>
            <a:ln w="12700">
              <a:miter lim="400000"/>
            </a:ln>
          </p:spPr>
          <p:txBody>
            <a:bodyPr lIns="19050" tIns="19050" rIns="19050" bIns="19050" anchor="ctr"/>
            <a:lstStyle/>
            <a:p>
              <a:pPr algn="ctr" defTabSz="309563" hangingPunct="0">
                <a:lnSpc>
                  <a:spcPct val="110000"/>
                </a:lnSpc>
                <a:spcBef>
                  <a:spcPts val="563"/>
                </a:spcBef>
              </a:pP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400</a:t>
              </a:r>
              <a:r>
                <a:rPr lang="zh-CN" altLang="en-US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万</a:t>
              </a:r>
              <a:r>
                <a:rPr lang="en-US" altLang="zh-CN" sz="6600" kern="0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Avenir Next LT Pro Regular"/>
                </a:rPr>
                <a:t>+</a:t>
              </a:r>
              <a:endParaRPr sz="6600" kern="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venir Next LT Pro Regular"/>
              </a:endParaRPr>
            </a:p>
          </p:txBody>
        </p:sp>
        <p:sp>
          <p:nvSpPr>
            <p:cNvPr id="87" name="Rectangle 86"/>
            <p:cNvSpPr>
              <a:spLocks/>
            </p:cNvSpPr>
            <p:nvPr/>
          </p:nvSpPr>
          <p:spPr bwMode="auto">
            <a:xfrm>
              <a:off x="18272951" y="4169513"/>
              <a:ext cx="4298605" cy="1005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>
                <a:spcAft>
                  <a:spcPts val="3600"/>
                </a:spcAft>
                <a:buClr>
                  <a:schemeClr val="tx2"/>
                </a:buClr>
              </a:pPr>
              <a:r>
                <a:rPr lang="zh-CN" altLang="en-US" sz="4800" dirty="0">
                  <a:solidFill>
                    <a:schemeClr val="bg2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代码行数</a:t>
              </a:r>
              <a:endParaRPr lang="en-US" sz="4800" dirty="0">
                <a:solidFill>
                  <a:schemeClr val="bg2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24917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</a:rPr>
              <a:t>大型项目的性能挑战</a:t>
            </a:r>
            <a:endParaRPr kumimoji="1" lang="zh-CN" alt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033345" y="5604271"/>
            <a:ext cx="18317309" cy="2838689"/>
            <a:chOff x="4381235" y="5573791"/>
            <a:chExt cx="15603418" cy="1946031"/>
          </a:xfrm>
        </p:grpSpPr>
        <p:sp>
          <p:nvSpPr>
            <p:cNvPr id="5" name="Rectangle 4"/>
            <p:cNvSpPr/>
            <p:nvPr/>
          </p:nvSpPr>
          <p:spPr>
            <a:xfrm>
              <a:off x="12657729" y="5573791"/>
              <a:ext cx="3188677" cy="19460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影响面广</a:t>
              </a:r>
              <a:endParaRPr kumimoji="1" lang="zh-CN" altLang="en-US" sz="44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81235" y="5573791"/>
              <a:ext cx="3188677" cy="1946031"/>
            </a:xfrm>
            <a:prstGeom prst="rect">
              <a:avLst/>
            </a:prstGeom>
            <a:solidFill>
              <a:srgbClr val="F27D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>
                  <a:latin typeface="Microsoft YaHei" charset="-122"/>
                  <a:ea typeface="Microsoft YaHei" charset="-122"/>
                  <a:cs typeface="Microsoft YaHei" charset="-122"/>
                </a:rPr>
                <a:t>种类繁多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19482" y="5573791"/>
              <a:ext cx="3188677" cy="1946031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>
                  <a:latin typeface="Microsoft YaHei" charset="-122"/>
                  <a:ea typeface="Microsoft YaHei" charset="-122"/>
                  <a:cs typeface="Microsoft YaHei" charset="-122"/>
                </a:rPr>
                <a:t>定位困难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795976" y="5573791"/>
              <a:ext cx="3188677" cy="1946031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400" dirty="0">
                  <a:latin typeface="Microsoft YaHei" charset="-122"/>
                  <a:ea typeface="Microsoft YaHei" charset="-122"/>
                  <a:cs typeface="Microsoft YaHei" charset="-122"/>
                </a:rPr>
                <a:t>解决要快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52771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1827654" y="4687134"/>
            <a:ext cx="11607604" cy="101807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化繁为简的架构</a:t>
            </a:r>
            <a:endParaRPr dirty="0"/>
          </a:p>
        </p:txBody>
      </p:sp>
      <p:sp>
        <p:nvSpPr>
          <p:cNvPr id="131" name="Shape 131"/>
          <p:cNvSpPr>
            <a:spLocks noGrp="1"/>
          </p:cNvSpPr>
          <p:nvPr>
            <p:ph type="body" idx="13"/>
          </p:nvPr>
        </p:nvSpPr>
        <p:spPr>
          <a:xfrm>
            <a:off x="1827654" y="3670689"/>
            <a:ext cx="11607604" cy="101798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项目介绍</a:t>
            </a:r>
            <a:endParaRPr dirty="0"/>
          </a:p>
        </p:txBody>
      </p:sp>
      <p:sp>
        <p:nvSpPr>
          <p:cNvPr id="132" name="Shape 132"/>
          <p:cNvSpPr>
            <a:spLocks noGrp="1"/>
          </p:cNvSpPr>
          <p:nvPr>
            <p:ph type="body" idx="14"/>
          </p:nvPr>
        </p:nvSpPr>
        <p:spPr>
          <a:xfrm>
            <a:off x="1827654" y="5808898"/>
            <a:ext cx="11607604" cy="101798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LinkedIn</a:t>
            </a:r>
            <a:r>
              <a:rPr lang="zh-CN" altLang="en-US" dirty="0" smtClean="0"/>
              <a:t> </a:t>
            </a:r>
            <a:r>
              <a:rPr lang="en-US" dirty="0" smtClean="0"/>
              <a:t>性能监控体系</a:t>
            </a:r>
            <a:endParaRPr lang="en-US" dirty="0"/>
          </a:p>
        </p:txBody>
      </p:sp>
      <p:sp>
        <p:nvSpPr>
          <p:cNvPr id="133" name="Shape 133"/>
          <p:cNvSpPr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性能优化实践案例</a:t>
            </a:r>
          </a:p>
        </p:txBody>
      </p:sp>
    </p:spTree>
    <p:extLst>
      <p:ext uri="{BB962C8B-B14F-4D97-AF65-F5344CB8AC3E}">
        <p14:creationId xmlns:p14="http://schemas.microsoft.com/office/powerpoint/2010/main" val="213195226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l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Microsoft YaHei"/>
            <a:ea typeface="Microsoft YaHei"/>
            <a:cs typeface="Microsoft YaHei"/>
            <a:sym typeface="Microsoft YaHe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9379</TotalTime>
  <Words>749</Words>
  <Application>Microsoft Macintosh PowerPoint</Application>
  <PresentationFormat>Custom</PresentationFormat>
  <Paragraphs>246</Paragraphs>
  <Slides>47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Avenir Next LT Pro Regular</vt:lpstr>
      <vt:lpstr>AvenirNext LT Pro Regular</vt:lpstr>
      <vt:lpstr>Helvetica Light</vt:lpstr>
      <vt:lpstr>Helvetica Neue</vt:lpstr>
      <vt:lpstr>Microsoft YaHei</vt:lpstr>
      <vt:lpstr>Wingdings</vt:lpstr>
      <vt:lpstr>微软雅黑</vt:lpstr>
      <vt:lpstr>Black</vt:lpstr>
      <vt:lpstr>LinkedIn 移动应用的性能优化实践</vt:lpstr>
      <vt:lpstr>自我介绍</vt:lpstr>
      <vt:lpstr>项目介绍</vt:lpstr>
      <vt:lpstr>为什么要做性能优化？</vt:lpstr>
      <vt:lpstr>LinkedIn 价值观   用户第一</vt:lpstr>
      <vt:lpstr>PowerPoint Presentation</vt:lpstr>
      <vt:lpstr>项目规模</vt:lpstr>
      <vt:lpstr>大型项目的性能挑战</vt:lpstr>
      <vt:lpstr>化繁为简的架构</vt:lpstr>
      <vt:lpstr>性能问题往往是项目规模引起的， 而合理的架构能够化繁为简。</vt:lpstr>
      <vt:lpstr>性能优化，架构先行</vt:lpstr>
      <vt:lpstr>收益</vt:lpstr>
      <vt:lpstr>LinkedIn 性能监控体系</vt:lpstr>
      <vt:lpstr>线上性能全链路</vt:lpstr>
      <vt:lpstr>发现问题</vt:lpstr>
      <vt:lpstr>端上性能监控</vt:lpstr>
      <vt:lpstr>关键链路</vt:lpstr>
      <vt:lpstr>业务监控</vt:lpstr>
      <vt:lpstr>数据采集实践</vt:lpstr>
      <vt:lpstr>数据流</vt:lpstr>
      <vt:lpstr>报警</vt:lpstr>
      <vt:lpstr>分析问题</vt:lpstr>
      <vt:lpstr>解决问题</vt:lpstr>
      <vt:lpstr>验证效果</vt:lpstr>
      <vt:lpstr>AB实验</vt:lpstr>
      <vt:lpstr>LiX &amp; XLNT</vt:lpstr>
      <vt:lpstr>数据驱动的效果验证</vt:lpstr>
      <vt:lpstr>PowerPoint Presentation</vt:lpstr>
      <vt:lpstr>性能优化实践案例</vt:lpstr>
      <vt:lpstr>PowerPoint Presentation</vt:lpstr>
      <vt:lpstr>实践 1 : 网络优化</vt:lpstr>
      <vt:lpstr>曾经的MUX</vt:lpstr>
      <vt:lpstr>MUX to HTTP/2</vt:lpstr>
      <vt:lpstr>QUIC</vt:lpstr>
      <vt:lpstr>实践 2 : 数据简化</vt:lpstr>
      <vt:lpstr>数据简化</vt:lpstr>
      <vt:lpstr>Frontend Deco</vt:lpstr>
      <vt:lpstr>优化效果</vt:lpstr>
      <vt:lpstr>实践 3 : 布局优化</vt:lpstr>
      <vt:lpstr>Auto Layout 的性能问题</vt:lpstr>
      <vt:lpstr>LayoutKit</vt:lpstr>
      <vt:lpstr>LayoutKit</vt:lpstr>
      <vt:lpstr>LayoutKit</vt:lpstr>
      <vt:lpstr>LayoutKit</vt:lpstr>
      <vt:lpstr>优化效果</vt:lpstr>
      <vt:lpstr>总结</vt:lpstr>
      <vt:lpstr>PowerPoint Presentation</vt:lpstr>
    </vt:vector>
  </TitlesOfParts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Move Fast and Break Things: Engineering at Facebook</dc:title>
  <cp:lastModifiedBy>Microsoft Office User</cp:lastModifiedBy>
  <cp:revision>157</cp:revision>
  <dcterms:modified xsi:type="dcterms:W3CDTF">2018-06-20T14:46:14Z</dcterms:modified>
</cp:coreProperties>
</file>